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76"/>
  </p:notesMasterIdLst>
  <p:sldIdLst>
    <p:sldId id="256" r:id="rId2"/>
    <p:sldId id="376" r:id="rId3"/>
    <p:sldId id="374" r:id="rId4"/>
    <p:sldId id="377" r:id="rId5"/>
    <p:sldId id="378" r:id="rId6"/>
    <p:sldId id="382" r:id="rId7"/>
    <p:sldId id="367" r:id="rId8"/>
    <p:sldId id="380" r:id="rId9"/>
    <p:sldId id="381" r:id="rId10"/>
    <p:sldId id="375" r:id="rId11"/>
    <p:sldId id="383" r:id="rId12"/>
    <p:sldId id="446" r:id="rId13"/>
    <p:sldId id="445" r:id="rId14"/>
    <p:sldId id="395" r:id="rId15"/>
    <p:sldId id="444" r:id="rId16"/>
    <p:sldId id="386" r:id="rId17"/>
    <p:sldId id="443" r:id="rId18"/>
    <p:sldId id="388" r:id="rId19"/>
    <p:sldId id="385" r:id="rId20"/>
    <p:sldId id="389" r:id="rId21"/>
    <p:sldId id="393" r:id="rId22"/>
    <p:sldId id="390" r:id="rId23"/>
    <p:sldId id="392" r:id="rId24"/>
    <p:sldId id="391" r:id="rId25"/>
    <p:sldId id="394" r:id="rId26"/>
    <p:sldId id="396" r:id="rId27"/>
    <p:sldId id="397" r:id="rId28"/>
    <p:sldId id="400" r:id="rId29"/>
    <p:sldId id="399" r:id="rId30"/>
    <p:sldId id="398" r:id="rId31"/>
    <p:sldId id="401" r:id="rId32"/>
    <p:sldId id="402" r:id="rId33"/>
    <p:sldId id="403" r:id="rId34"/>
    <p:sldId id="404" r:id="rId35"/>
    <p:sldId id="405" r:id="rId36"/>
    <p:sldId id="407" r:id="rId37"/>
    <p:sldId id="408" r:id="rId38"/>
    <p:sldId id="406" r:id="rId39"/>
    <p:sldId id="409" r:id="rId40"/>
    <p:sldId id="438" r:id="rId41"/>
    <p:sldId id="439" r:id="rId42"/>
    <p:sldId id="257" r:id="rId43"/>
    <p:sldId id="258" r:id="rId44"/>
    <p:sldId id="411" r:id="rId45"/>
    <p:sldId id="442" r:id="rId46"/>
    <p:sldId id="440" r:id="rId47"/>
    <p:sldId id="412" r:id="rId48"/>
    <p:sldId id="414" r:id="rId49"/>
    <p:sldId id="348" r:id="rId50"/>
    <p:sldId id="415" r:id="rId51"/>
    <p:sldId id="261" r:id="rId52"/>
    <p:sldId id="354" r:id="rId53"/>
    <p:sldId id="416" r:id="rId54"/>
    <p:sldId id="417" r:id="rId55"/>
    <p:sldId id="418" r:id="rId56"/>
    <p:sldId id="419" r:id="rId57"/>
    <p:sldId id="421" r:id="rId58"/>
    <p:sldId id="420" r:id="rId59"/>
    <p:sldId id="422" r:id="rId60"/>
    <p:sldId id="423" r:id="rId61"/>
    <p:sldId id="424" r:id="rId62"/>
    <p:sldId id="425" r:id="rId63"/>
    <p:sldId id="426" r:id="rId64"/>
    <p:sldId id="427" r:id="rId65"/>
    <p:sldId id="428" r:id="rId66"/>
    <p:sldId id="429" r:id="rId67"/>
    <p:sldId id="430" r:id="rId68"/>
    <p:sldId id="433" r:id="rId69"/>
    <p:sldId id="431" r:id="rId70"/>
    <p:sldId id="432" r:id="rId71"/>
    <p:sldId id="435" r:id="rId72"/>
    <p:sldId id="436" r:id="rId73"/>
    <p:sldId id="437" r:id="rId74"/>
    <p:sldId id="344" r:id="rId7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8411F36-FE7C-4D7E-96DE-B5173641619C}">
          <p14:sldIdLst>
            <p14:sldId id="256"/>
            <p14:sldId id="376"/>
            <p14:sldId id="374"/>
            <p14:sldId id="377"/>
            <p14:sldId id="378"/>
            <p14:sldId id="382"/>
            <p14:sldId id="367"/>
            <p14:sldId id="380"/>
            <p14:sldId id="381"/>
            <p14:sldId id="375"/>
            <p14:sldId id="383"/>
            <p14:sldId id="446"/>
            <p14:sldId id="445"/>
            <p14:sldId id="395"/>
            <p14:sldId id="444"/>
            <p14:sldId id="386"/>
            <p14:sldId id="443"/>
            <p14:sldId id="388"/>
            <p14:sldId id="385"/>
            <p14:sldId id="389"/>
            <p14:sldId id="393"/>
            <p14:sldId id="390"/>
            <p14:sldId id="392"/>
            <p14:sldId id="391"/>
            <p14:sldId id="394"/>
            <p14:sldId id="396"/>
            <p14:sldId id="397"/>
            <p14:sldId id="400"/>
            <p14:sldId id="399"/>
            <p14:sldId id="398"/>
            <p14:sldId id="401"/>
            <p14:sldId id="402"/>
            <p14:sldId id="403"/>
            <p14:sldId id="404"/>
            <p14:sldId id="405"/>
            <p14:sldId id="407"/>
            <p14:sldId id="408"/>
            <p14:sldId id="406"/>
            <p14:sldId id="409"/>
            <p14:sldId id="438"/>
            <p14:sldId id="439"/>
          </p14:sldIdLst>
        </p14:section>
        <p14:section name="KArl" id="{D1FAAE76-6922-4A79-B097-600B0282AB2A}">
          <p14:sldIdLst>
            <p14:sldId id="257"/>
            <p14:sldId id="258"/>
            <p14:sldId id="411"/>
            <p14:sldId id="442"/>
            <p14:sldId id="440"/>
            <p14:sldId id="412"/>
            <p14:sldId id="414"/>
            <p14:sldId id="348"/>
            <p14:sldId id="415"/>
            <p14:sldId id="261"/>
          </p14:sldIdLst>
        </p14:section>
        <p14:section name="Stories" id="{A8F15D9D-33F3-47C5-8F47-A6BF751C3582}">
          <p14:sldIdLst>
            <p14:sldId id="354"/>
            <p14:sldId id="416"/>
            <p14:sldId id="417"/>
            <p14:sldId id="418"/>
            <p14:sldId id="419"/>
            <p14:sldId id="421"/>
            <p14:sldId id="420"/>
            <p14:sldId id="422"/>
            <p14:sldId id="423"/>
            <p14:sldId id="424"/>
            <p14:sldId id="425"/>
            <p14:sldId id="426"/>
            <p14:sldId id="427"/>
            <p14:sldId id="428"/>
            <p14:sldId id="429"/>
            <p14:sldId id="430"/>
            <p14:sldId id="433"/>
            <p14:sldId id="431"/>
            <p14:sldId id="432"/>
            <p14:sldId id="435"/>
            <p14:sldId id="436"/>
            <p14:sldId id="437"/>
          </p14:sldIdLst>
        </p14:section>
        <p14:section name="Timeless" id="{23B06699-A82D-4E6F-839A-49D1CF7F3887}">
          <p14:sldIdLst>
            <p14:sldId id="344"/>
          </p14:sldIdLst>
        </p14:section>
      </p14:sectionLst>
    </p:ext>
    <p:ext uri="{EFAFB233-063F-42B5-8137-9DF3F51BA10A}">
      <p15:sldGuideLst xmlns:p15="http://schemas.microsoft.com/office/powerpoint/2012/main">
        <p15:guide id="2" pos="1950" userDrawn="1">
          <p15:clr>
            <a:srgbClr val="A4A3A4"/>
          </p15:clr>
        </p15:guide>
        <p15:guide id="3" orient="horz" pos="3113" userDrawn="1">
          <p15:clr>
            <a:srgbClr val="A4A3A4"/>
          </p15:clr>
        </p15:guide>
        <p15:guide id="4" pos="2177" userDrawn="1">
          <p15:clr>
            <a:srgbClr val="A4A3A4"/>
          </p15:clr>
        </p15:guide>
        <p15:guide id="5" orient="horz" pos="5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9"/>
    <a:srgbClr val="555656"/>
    <a:srgbClr val="706F6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7194" autoAdjust="0"/>
  </p:normalViewPr>
  <p:slideViewPr>
    <p:cSldViewPr snapToGrid="0">
      <p:cViewPr varScale="1">
        <p:scale>
          <a:sx n="92" d="100"/>
          <a:sy n="92" d="100"/>
        </p:scale>
        <p:origin x="1048" y="44"/>
      </p:cViewPr>
      <p:guideLst>
        <p:guide pos="1950"/>
        <p:guide orient="horz" pos="3113"/>
        <p:guide pos="2177"/>
        <p:guide orient="horz" pos="557"/>
      </p:guideLst>
    </p:cSldViewPr>
  </p:slid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329F9-96B0-49D0-B3BE-3DA5A324D57B}" type="datetimeFigureOut">
              <a:rPr lang="de-DE" smtClean="0"/>
              <a:t>19.11.2021</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3C019-11DF-4717-87F8-AE8E9326B85B}" type="slidenum">
              <a:rPr lang="de-DE" smtClean="0"/>
              <a:t>‹Nr.›</a:t>
            </a:fld>
            <a:endParaRPr lang="de-DE"/>
          </a:p>
        </p:txBody>
      </p:sp>
    </p:spTree>
    <p:extLst>
      <p:ext uri="{BB962C8B-B14F-4D97-AF65-F5344CB8AC3E}">
        <p14:creationId xmlns:p14="http://schemas.microsoft.com/office/powerpoint/2010/main" val="125819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1</a:t>
            </a:fld>
            <a:endParaRPr lang="de-DE"/>
          </a:p>
        </p:txBody>
      </p:sp>
    </p:spTree>
    <p:extLst>
      <p:ext uri="{BB962C8B-B14F-4D97-AF65-F5344CB8AC3E}">
        <p14:creationId xmlns:p14="http://schemas.microsoft.com/office/powerpoint/2010/main" val="5433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49</a:t>
            </a:fld>
            <a:endParaRPr lang="de-DE"/>
          </a:p>
        </p:txBody>
      </p:sp>
    </p:spTree>
    <p:extLst>
      <p:ext uri="{BB962C8B-B14F-4D97-AF65-F5344CB8AC3E}">
        <p14:creationId xmlns:p14="http://schemas.microsoft.com/office/powerpoint/2010/main" val="2846827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50</a:t>
            </a:fld>
            <a:endParaRPr lang="de-DE"/>
          </a:p>
        </p:txBody>
      </p:sp>
    </p:spTree>
    <p:extLst>
      <p:ext uri="{BB962C8B-B14F-4D97-AF65-F5344CB8AC3E}">
        <p14:creationId xmlns:p14="http://schemas.microsoft.com/office/powerpoint/2010/main" val="102221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51</a:t>
            </a:fld>
            <a:endParaRPr lang="de-DE"/>
          </a:p>
        </p:txBody>
      </p:sp>
    </p:spTree>
    <p:extLst>
      <p:ext uri="{BB962C8B-B14F-4D97-AF65-F5344CB8AC3E}">
        <p14:creationId xmlns:p14="http://schemas.microsoft.com/office/powerpoint/2010/main" val="361948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7</a:t>
            </a:fld>
            <a:endParaRPr lang="de-DE"/>
          </a:p>
        </p:txBody>
      </p:sp>
    </p:spTree>
    <p:extLst>
      <p:ext uri="{BB962C8B-B14F-4D97-AF65-F5344CB8AC3E}">
        <p14:creationId xmlns:p14="http://schemas.microsoft.com/office/powerpoint/2010/main" val="1668275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8</a:t>
            </a:fld>
            <a:endParaRPr lang="de-DE"/>
          </a:p>
        </p:txBody>
      </p:sp>
    </p:spTree>
    <p:extLst>
      <p:ext uri="{BB962C8B-B14F-4D97-AF65-F5344CB8AC3E}">
        <p14:creationId xmlns:p14="http://schemas.microsoft.com/office/powerpoint/2010/main" val="350007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19</a:t>
            </a:fld>
            <a:endParaRPr lang="de-DE"/>
          </a:p>
        </p:txBody>
      </p:sp>
    </p:spTree>
    <p:extLst>
      <p:ext uri="{BB962C8B-B14F-4D97-AF65-F5344CB8AC3E}">
        <p14:creationId xmlns:p14="http://schemas.microsoft.com/office/powerpoint/2010/main" val="2281524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20</a:t>
            </a:fld>
            <a:endParaRPr lang="de-DE"/>
          </a:p>
        </p:txBody>
      </p:sp>
    </p:spTree>
    <p:extLst>
      <p:ext uri="{BB962C8B-B14F-4D97-AF65-F5344CB8AC3E}">
        <p14:creationId xmlns:p14="http://schemas.microsoft.com/office/powerpoint/2010/main" val="1182557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21</a:t>
            </a:fld>
            <a:endParaRPr lang="de-DE"/>
          </a:p>
        </p:txBody>
      </p:sp>
    </p:spTree>
    <p:extLst>
      <p:ext uri="{BB962C8B-B14F-4D97-AF65-F5344CB8AC3E}">
        <p14:creationId xmlns:p14="http://schemas.microsoft.com/office/powerpoint/2010/main" val="237096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22</a:t>
            </a:fld>
            <a:endParaRPr lang="de-DE"/>
          </a:p>
        </p:txBody>
      </p:sp>
    </p:spTree>
    <p:extLst>
      <p:ext uri="{BB962C8B-B14F-4D97-AF65-F5344CB8AC3E}">
        <p14:creationId xmlns:p14="http://schemas.microsoft.com/office/powerpoint/2010/main" val="130295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23</a:t>
            </a:fld>
            <a:endParaRPr lang="de-DE"/>
          </a:p>
        </p:txBody>
      </p:sp>
    </p:spTree>
    <p:extLst>
      <p:ext uri="{BB962C8B-B14F-4D97-AF65-F5344CB8AC3E}">
        <p14:creationId xmlns:p14="http://schemas.microsoft.com/office/powerpoint/2010/main" val="145920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663C019-11DF-4717-87F8-AE8E9326B85B}" type="slidenum">
              <a:rPr lang="de-DE" smtClean="0"/>
              <a:t>24</a:t>
            </a:fld>
            <a:endParaRPr lang="de-DE"/>
          </a:p>
        </p:txBody>
      </p:sp>
    </p:spTree>
    <p:extLst>
      <p:ext uri="{BB962C8B-B14F-4D97-AF65-F5344CB8AC3E}">
        <p14:creationId xmlns:p14="http://schemas.microsoft.com/office/powerpoint/2010/main" val="290097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rgbClr val="515357"/>
        </a:solidFill>
        <a:effectLst/>
      </p:bgPr>
    </p:bg>
    <p:spTree>
      <p:nvGrpSpPr>
        <p:cNvPr id="1" name=""/>
        <p:cNvGrpSpPr/>
        <p:nvPr/>
      </p:nvGrpSpPr>
      <p:grpSpPr>
        <a:xfrm>
          <a:off x="0" y="0"/>
          <a:ext cx="0" cy="0"/>
          <a:chOff x="0" y="0"/>
          <a:chExt cx="0" cy="0"/>
        </a:xfrm>
      </p:grpSpPr>
      <p:grpSp>
        <p:nvGrpSpPr>
          <p:cNvPr id="4" name="Gruppieren 41"/>
          <p:cNvGrpSpPr>
            <a:grpSpLocks noChangeAspect="1"/>
          </p:cNvGrpSpPr>
          <p:nvPr/>
        </p:nvGrpSpPr>
        <p:grpSpPr bwMode="auto">
          <a:xfrm>
            <a:off x="6483350" y="363538"/>
            <a:ext cx="2195513" cy="147637"/>
            <a:chOff x="0" y="3125788"/>
            <a:chExt cx="9144001" cy="606426"/>
          </a:xfrm>
        </p:grpSpPr>
        <p:sp>
          <p:nvSpPr>
            <p:cNvPr id="5" name="Freeform 5"/>
            <p:cNvSpPr>
              <a:spLocks noEditPoints="1"/>
            </p:cNvSpPr>
            <p:nvPr userDrawn="1"/>
          </p:nvSpPr>
          <p:spPr bwMode="auto">
            <a:xfrm>
              <a:off x="2809980" y="3145348"/>
              <a:ext cx="495876" cy="567306"/>
            </a:xfrm>
            <a:custGeom>
              <a:avLst/>
              <a:gdLst>
                <a:gd name="T0" fmla="*/ 91 w 314"/>
                <a:gd name="T1" fmla="*/ 222 h 359"/>
                <a:gd name="T2" fmla="*/ 159 w 314"/>
                <a:gd name="T3" fmla="*/ 46 h 359"/>
                <a:gd name="T4" fmla="*/ 223 w 314"/>
                <a:gd name="T5" fmla="*/ 222 h 359"/>
                <a:gd name="T6" fmla="*/ 91 w 314"/>
                <a:gd name="T7" fmla="*/ 222 h 359"/>
                <a:gd name="T8" fmla="*/ 148 w 314"/>
                <a:gd name="T9" fmla="*/ 0 h 359"/>
                <a:gd name="T10" fmla="*/ 0 w 314"/>
                <a:gd name="T11" fmla="*/ 359 h 359"/>
                <a:gd name="T12" fmla="*/ 38 w 314"/>
                <a:gd name="T13" fmla="*/ 359 h 359"/>
                <a:gd name="T14" fmla="*/ 79 w 314"/>
                <a:gd name="T15" fmla="*/ 253 h 359"/>
                <a:gd name="T16" fmla="*/ 235 w 314"/>
                <a:gd name="T17" fmla="*/ 253 h 359"/>
                <a:gd name="T18" fmla="*/ 276 w 314"/>
                <a:gd name="T19" fmla="*/ 359 h 359"/>
                <a:gd name="T20" fmla="*/ 314 w 314"/>
                <a:gd name="T21" fmla="*/ 359 h 359"/>
                <a:gd name="T22" fmla="*/ 174 w 314"/>
                <a:gd name="T23" fmla="*/ 0 h 359"/>
                <a:gd name="T24" fmla="*/ 148 w 314"/>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359">
                  <a:moveTo>
                    <a:pt x="91" y="222"/>
                  </a:moveTo>
                  <a:lnTo>
                    <a:pt x="159" y="46"/>
                  </a:lnTo>
                  <a:lnTo>
                    <a:pt x="223" y="222"/>
                  </a:lnTo>
                  <a:lnTo>
                    <a:pt x="91" y="222"/>
                  </a:lnTo>
                  <a:close/>
                  <a:moveTo>
                    <a:pt x="148" y="0"/>
                  </a:moveTo>
                  <a:lnTo>
                    <a:pt x="0" y="359"/>
                  </a:lnTo>
                  <a:lnTo>
                    <a:pt x="38" y="359"/>
                  </a:lnTo>
                  <a:lnTo>
                    <a:pt x="79" y="253"/>
                  </a:lnTo>
                  <a:lnTo>
                    <a:pt x="235" y="253"/>
                  </a:lnTo>
                  <a:lnTo>
                    <a:pt x="276" y="359"/>
                  </a:lnTo>
                  <a:lnTo>
                    <a:pt x="314" y="359"/>
                  </a:lnTo>
                  <a:lnTo>
                    <a:pt x="174" y="0"/>
                  </a:lnTo>
                  <a:lnTo>
                    <a:pt x="148" y="0"/>
                  </a:lnTo>
                  <a:close/>
                </a:path>
              </a:pathLst>
            </a:custGeom>
            <a:solidFill>
              <a:schemeClr val="bg1">
                <a:lumMod val="50000"/>
              </a:schemeClr>
            </a:solidFill>
            <a:ln>
              <a:noFill/>
            </a:ln>
          </p:spPr>
          <p:txBody>
            <a:bodyPr/>
            <a:lstStyle/>
            <a:p>
              <a:pPr>
                <a:defRPr/>
              </a:pPr>
              <a:endParaRPr lang="de-DE"/>
            </a:p>
          </p:txBody>
        </p:sp>
        <p:sp>
          <p:nvSpPr>
            <p:cNvPr id="6" name="Freeform 6"/>
            <p:cNvSpPr>
              <a:spLocks/>
            </p:cNvSpPr>
            <p:nvPr userDrawn="1"/>
          </p:nvSpPr>
          <p:spPr bwMode="auto">
            <a:xfrm>
              <a:off x="3305856" y="3125788"/>
              <a:ext cx="476043" cy="599907"/>
            </a:xfrm>
            <a:custGeom>
              <a:avLst/>
              <a:gdLst>
                <a:gd name="T0" fmla="*/ 70 w 79"/>
                <a:gd name="T1" fmla="*/ 29 h 99"/>
                <a:gd name="T2" fmla="*/ 44 w 79"/>
                <a:gd name="T3" fmla="*/ 8 h 99"/>
                <a:gd name="T4" fmla="*/ 9 w 79"/>
                <a:gd name="T5" fmla="*/ 50 h 99"/>
                <a:gd name="T6" fmla="*/ 41 w 79"/>
                <a:gd name="T7" fmla="*/ 91 h 99"/>
                <a:gd name="T8" fmla="*/ 70 w 79"/>
                <a:gd name="T9" fmla="*/ 61 h 99"/>
                <a:gd name="T10" fmla="*/ 70 w 79"/>
                <a:gd name="T11" fmla="*/ 56 h 99"/>
                <a:gd name="T12" fmla="*/ 35 w 79"/>
                <a:gd name="T13" fmla="*/ 56 h 99"/>
                <a:gd name="T14" fmla="*/ 35 w 79"/>
                <a:gd name="T15" fmla="*/ 47 h 99"/>
                <a:gd name="T16" fmla="*/ 78 w 79"/>
                <a:gd name="T17" fmla="*/ 47 h 99"/>
                <a:gd name="T18" fmla="*/ 78 w 79"/>
                <a:gd name="T19" fmla="*/ 97 h 99"/>
                <a:gd name="T20" fmla="*/ 70 w 79"/>
                <a:gd name="T21" fmla="*/ 97 h 99"/>
                <a:gd name="T22" fmla="*/ 70 w 79"/>
                <a:gd name="T23" fmla="*/ 83 h 99"/>
                <a:gd name="T24" fmla="*/ 69 w 79"/>
                <a:gd name="T25" fmla="*/ 83 h 99"/>
                <a:gd name="T26" fmla="*/ 41 w 79"/>
                <a:gd name="T27" fmla="*/ 99 h 99"/>
                <a:gd name="T28" fmla="*/ 0 w 79"/>
                <a:gd name="T29" fmla="*/ 50 h 99"/>
                <a:gd name="T30" fmla="*/ 43 w 79"/>
                <a:gd name="T31" fmla="*/ 0 h 99"/>
                <a:gd name="T32" fmla="*/ 79 w 79"/>
                <a:gd name="T33" fmla="*/ 24 h 99"/>
                <a:gd name="T34" fmla="*/ 70 w 79"/>
                <a:gd name="T3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99">
                  <a:moveTo>
                    <a:pt x="70" y="29"/>
                  </a:moveTo>
                  <a:cubicBezTo>
                    <a:pt x="65" y="15"/>
                    <a:pt x="57" y="8"/>
                    <a:pt x="44" y="8"/>
                  </a:cubicBezTo>
                  <a:cubicBezTo>
                    <a:pt x="20" y="8"/>
                    <a:pt x="9" y="30"/>
                    <a:pt x="9" y="50"/>
                  </a:cubicBezTo>
                  <a:cubicBezTo>
                    <a:pt x="9" y="69"/>
                    <a:pt x="19" y="91"/>
                    <a:pt x="41" y="91"/>
                  </a:cubicBezTo>
                  <a:cubicBezTo>
                    <a:pt x="62" y="91"/>
                    <a:pt x="70" y="75"/>
                    <a:pt x="70" y="61"/>
                  </a:cubicBezTo>
                  <a:cubicBezTo>
                    <a:pt x="70" y="56"/>
                    <a:pt x="70" y="56"/>
                    <a:pt x="70" y="56"/>
                  </a:cubicBezTo>
                  <a:cubicBezTo>
                    <a:pt x="35" y="56"/>
                    <a:pt x="35" y="56"/>
                    <a:pt x="35" y="56"/>
                  </a:cubicBezTo>
                  <a:cubicBezTo>
                    <a:pt x="35" y="47"/>
                    <a:pt x="35" y="47"/>
                    <a:pt x="35" y="47"/>
                  </a:cubicBezTo>
                  <a:cubicBezTo>
                    <a:pt x="78" y="47"/>
                    <a:pt x="78" y="47"/>
                    <a:pt x="78" y="47"/>
                  </a:cubicBezTo>
                  <a:cubicBezTo>
                    <a:pt x="78" y="97"/>
                    <a:pt x="78" y="97"/>
                    <a:pt x="78" y="97"/>
                  </a:cubicBezTo>
                  <a:cubicBezTo>
                    <a:pt x="70" y="97"/>
                    <a:pt x="70" y="97"/>
                    <a:pt x="70" y="97"/>
                  </a:cubicBezTo>
                  <a:cubicBezTo>
                    <a:pt x="70" y="83"/>
                    <a:pt x="70" y="83"/>
                    <a:pt x="70" y="83"/>
                  </a:cubicBezTo>
                  <a:cubicBezTo>
                    <a:pt x="69" y="83"/>
                    <a:pt x="69" y="83"/>
                    <a:pt x="69" y="83"/>
                  </a:cubicBezTo>
                  <a:cubicBezTo>
                    <a:pt x="65" y="95"/>
                    <a:pt x="53" y="99"/>
                    <a:pt x="41" y="99"/>
                  </a:cubicBezTo>
                  <a:cubicBezTo>
                    <a:pt x="14" y="99"/>
                    <a:pt x="0" y="77"/>
                    <a:pt x="0" y="50"/>
                  </a:cubicBezTo>
                  <a:cubicBezTo>
                    <a:pt x="0" y="24"/>
                    <a:pt x="14" y="0"/>
                    <a:pt x="43" y="0"/>
                  </a:cubicBezTo>
                  <a:cubicBezTo>
                    <a:pt x="61" y="0"/>
                    <a:pt x="72" y="8"/>
                    <a:pt x="79" y="24"/>
                  </a:cubicBezTo>
                  <a:lnTo>
                    <a:pt x="70" y="29"/>
                  </a:lnTo>
                  <a:close/>
                </a:path>
              </a:pathLst>
            </a:custGeom>
            <a:solidFill>
              <a:schemeClr val="bg1">
                <a:lumMod val="50000"/>
              </a:schemeClr>
            </a:solidFill>
            <a:ln>
              <a:noFill/>
            </a:ln>
          </p:spPr>
          <p:txBody>
            <a:bodyPr/>
            <a:lstStyle/>
            <a:p>
              <a:pPr>
                <a:defRPr/>
              </a:pPr>
              <a:endParaRPr lang="de-DE"/>
            </a:p>
          </p:txBody>
        </p:sp>
        <p:sp>
          <p:nvSpPr>
            <p:cNvPr id="7" name="Freeform 7"/>
            <p:cNvSpPr>
              <a:spLocks noEditPoints="1"/>
            </p:cNvSpPr>
            <p:nvPr userDrawn="1"/>
          </p:nvSpPr>
          <p:spPr bwMode="auto">
            <a:xfrm>
              <a:off x="3848017" y="3145348"/>
              <a:ext cx="429763" cy="567306"/>
            </a:xfrm>
            <a:custGeom>
              <a:avLst/>
              <a:gdLst>
                <a:gd name="T0" fmla="*/ 9 w 71"/>
                <a:gd name="T1" fmla="*/ 8 h 94"/>
                <a:gd name="T2" fmla="*/ 38 w 71"/>
                <a:gd name="T3" fmla="*/ 8 h 94"/>
                <a:gd name="T4" fmla="*/ 60 w 71"/>
                <a:gd name="T5" fmla="*/ 26 h 94"/>
                <a:gd name="T6" fmla="*/ 36 w 71"/>
                <a:gd name="T7" fmla="*/ 44 h 94"/>
                <a:gd name="T8" fmla="*/ 9 w 71"/>
                <a:gd name="T9" fmla="*/ 44 h 94"/>
                <a:gd name="T10" fmla="*/ 9 w 71"/>
                <a:gd name="T11" fmla="*/ 8 h 94"/>
                <a:gd name="T12" fmla="*/ 0 w 71"/>
                <a:gd name="T13" fmla="*/ 94 h 94"/>
                <a:gd name="T14" fmla="*/ 9 w 71"/>
                <a:gd name="T15" fmla="*/ 94 h 94"/>
                <a:gd name="T16" fmla="*/ 9 w 71"/>
                <a:gd name="T17" fmla="*/ 52 h 94"/>
                <a:gd name="T18" fmla="*/ 30 w 71"/>
                <a:gd name="T19" fmla="*/ 52 h 94"/>
                <a:gd name="T20" fmla="*/ 60 w 71"/>
                <a:gd name="T21" fmla="*/ 94 h 94"/>
                <a:gd name="T22" fmla="*/ 71 w 71"/>
                <a:gd name="T23" fmla="*/ 94 h 94"/>
                <a:gd name="T24" fmla="*/ 41 w 71"/>
                <a:gd name="T25" fmla="*/ 52 h 94"/>
                <a:gd name="T26" fmla="*/ 69 w 71"/>
                <a:gd name="T27" fmla="*/ 26 h 94"/>
                <a:gd name="T28" fmla="*/ 41 w 71"/>
                <a:gd name="T29" fmla="*/ 0 h 94"/>
                <a:gd name="T30" fmla="*/ 0 w 71"/>
                <a:gd name="T31" fmla="*/ 0 h 94"/>
                <a:gd name="T32" fmla="*/ 0 w 71"/>
                <a:gd name="T3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94">
                  <a:moveTo>
                    <a:pt x="9" y="8"/>
                  </a:moveTo>
                  <a:cubicBezTo>
                    <a:pt x="38" y="8"/>
                    <a:pt x="38" y="8"/>
                    <a:pt x="38" y="8"/>
                  </a:cubicBezTo>
                  <a:cubicBezTo>
                    <a:pt x="54" y="8"/>
                    <a:pt x="60" y="15"/>
                    <a:pt x="60" y="26"/>
                  </a:cubicBezTo>
                  <a:cubicBezTo>
                    <a:pt x="60" y="34"/>
                    <a:pt x="56" y="44"/>
                    <a:pt x="36" y="44"/>
                  </a:cubicBezTo>
                  <a:cubicBezTo>
                    <a:pt x="9" y="44"/>
                    <a:pt x="9" y="44"/>
                    <a:pt x="9" y="44"/>
                  </a:cubicBezTo>
                  <a:lnTo>
                    <a:pt x="9" y="8"/>
                  </a:lnTo>
                  <a:close/>
                  <a:moveTo>
                    <a:pt x="0" y="94"/>
                  </a:moveTo>
                  <a:cubicBezTo>
                    <a:pt x="9" y="94"/>
                    <a:pt x="9" y="94"/>
                    <a:pt x="9" y="94"/>
                  </a:cubicBezTo>
                  <a:cubicBezTo>
                    <a:pt x="9" y="52"/>
                    <a:pt x="9" y="52"/>
                    <a:pt x="9" y="52"/>
                  </a:cubicBezTo>
                  <a:cubicBezTo>
                    <a:pt x="30" y="52"/>
                    <a:pt x="30" y="52"/>
                    <a:pt x="30" y="52"/>
                  </a:cubicBezTo>
                  <a:cubicBezTo>
                    <a:pt x="60" y="94"/>
                    <a:pt x="60" y="94"/>
                    <a:pt x="60" y="94"/>
                  </a:cubicBezTo>
                  <a:cubicBezTo>
                    <a:pt x="71" y="94"/>
                    <a:pt x="71" y="94"/>
                    <a:pt x="71" y="94"/>
                  </a:cubicBezTo>
                  <a:cubicBezTo>
                    <a:pt x="41" y="52"/>
                    <a:pt x="41" y="52"/>
                    <a:pt x="41" y="52"/>
                  </a:cubicBezTo>
                  <a:cubicBezTo>
                    <a:pt x="58" y="50"/>
                    <a:pt x="69" y="42"/>
                    <a:pt x="69" y="26"/>
                  </a:cubicBezTo>
                  <a:cubicBezTo>
                    <a:pt x="69" y="13"/>
                    <a:pt x="61" y="0"/>
                    <a:pt x="41" y="0"/>
                  </a:cubicBezTo>
                  <a:cubicBezTo>
                    <a:pt x="0" y="0"/>
                    <a:pt x="0" y="0"/>
                    <a:pt x="0" y="0"/>
                  </a:cubicBezTo>
                  <a:lnTo>
                    <a:pt x="0" y="94"/>
                  </a:lnTo>
                  <a:close/>
                </a:path>
              </a:pathLst>
            </a:custGeom>
            <a:solidFill>
              <a:schemeClr val="bg1">
                <a:lumMod val="50000"/>
              </a:schemeClr>
            </a:solidFill>
            <a:ln>
              <a:noFill/>
            </a:ln>
          </p:spPr>
          <p:txBody>
            <a:bodyPr/>
            <a:lstStyle/>
            <a:p>
              <a:pPr>
                <a:defRPr/>
              </a:pPr>
              <a:endParaRPr lang="de-DE"/>
            </a:p>
          </p:txBody>
        </p:sp>
        <p:sp>
          <p:nvSpPr>
            <p:cNvPr id="8" name="Freeform 8"/>
            <p:cNvSpPr>
              <a:spLocks noEditPoints="1"/>
            </p:cNvSpPr>
            <p:nvPr userDrawn="1"/>
          </p:nvSpPr>
          <p:spPr bwMode="auto">
            <a:xfrm>
              <a:off x="4291004" y="3125788"/>
              <a:ext cx="489267" cy="599907"/>
            </a:xfrm>
            <a:custGeom>
              <a:avLst/>
              <a:gdLst>
                <a:gd name="T0" fmla="*/ 9 w 82"/>
                <a:gd name="T1" fmla="*/ 50 h 99"/>
                <a:gd name="T2" fmla="*/ 41 w 82"/>
                <a:gd name="T3" fmla="*/ 8 h 99"/>
                <a:gd name="T4" fmla="*/ 73 w 82"/>
                <a:gd name="T5" fmla="*/ 50 h 99"/>
                <a:gd name="T6" fmla="*/ 41 w 82"/>
                <a:gd name="T7" fmla="*/ 91 h 99"/>
                <a:gd name="T8" fmla="*/ 9 w 82"/>
                <a:gd name="T9" fmla="*/ 50 h 99"/>
                <a:gd name="T10" fmla="*/ 0 w 82"/>
                <a:gd name="T11" fmla="*/ 50 h 99"/>
                <a:gd name="T12" fmla="*/ 41 w 82"/>
                <a:gd name="T13" fmla="*/ 99 h 99"/>
                <a:gd name="T14" fmla="*/ 82 w 82"/>
                <a:gd name="T15" fmla="*/ 50 h 99"/>
                <a:gd name="T16" fmla="*/ 41 w 82"/>
                <a:gd name="T17" fmla="*/ 0 h 99"/>
                <a:gd name="T18" fmla="*/ 0 w 82"/>
                <a:gd name="T19"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99">
                  <a:moveTo>
                    <a:pt x="9" y="50"/>
                  </a:moveTo>
                  <a:cubicBezTo>
                    <a:pt x="9" y="30"/>
                    <a:pt x="19" y="8"/>
                    <a:pt x="41" y="8"/>
                  </a:cubicBezTo>
                  <a:cubicBezTo>
                    <a:pt x="63" y="8"/>
                    <a:pt x="73" y="30"/>
                    <a:pt x="73" y="50"/>
                  </a:cubicBezTo>
                  <a:cubicBezTo>
                    <a:pt x="73" y="69"/>
                    <a:pt x="63" y="91"/>
                    <a:pt x="41" y="91"/>
                  </a:cubicBezTo>
                  <a:cubicBezTo>
                    <a:pt x="19" y="91"/>
                    <a:pt x="9" y="69"/>
                    <a:pt x="9" y="50"/>
                  </a:cubicBezTo>
                  <a:close/>
                  <a:moveTo>
                    <a:pt x="0" y="50"/>
                  </a:moveTo>
                  <a:cubicBezTo>
                    <a:pt x="0" y="75"/>
                    <a:pt x="13" y="99"/>
                    <a:pt x="41" y="99"/>
                  </a:cubicBezTo>
                  <a:cubicBezTo>
                    <a:pt x="69" y="99"/>
                    <a:pt x="82" y="75"/>
                    <a:pt x="82" y="50"/>
                  </a:cubicBezTo>
                  <a:cubicBezTo>
                    <a:pt x="82" y="25"/>
                    <a:pt x="69" y="0"/>
                    <a:pt x="41" y="0"/>
                  </a:cubicBezTo>
                  <a:cubicBezTo>
                    <a:pt x="13" y="0"/>
                    <a:pt x="0" y="25"/>
                    <a:pt x="0" y="50"/>
                  </a:cubicBezTo>
                  <a:close/>
                </a:path>
              </a:pathLst>
            </a:custGeom>
            <a:solidFill>
              <a:schemeClr val="bg1">
                <a:lumMod val="50000"/>
              </a:schemeClr>
            </a:solidFill>
            <a:ln>
              <a:noFill/>
            </a:ln>
          </p:spPr>
          <p:txBody>
            <a:bodyPr/>
            <a:lstStyle/>
            <a:p>
              <a:pPr>
                <a:defRPr/>
              </a:pPr>
              <a:endParaRPr lang="de-DE"/>
            </a:p>
          </p:txBody>
        </p:sp>
        <p:sp>
          <p:nvSpPr>
            <p:cNvPr id="9" name="Freeform 9"/>
            <p:cNvSpPr>
              <a:spLocks noEditPoints="1"/>
            </p:cNvSpPr>
            <p:nvPr userDrawn="1"/>
          </p:nvSpPr>
          <p:spPr bwMode="auto">
            <a:xfrm>
              <a:off x="4846388" y="3145348"/>
              <a:ext cx="429759" cy="567306"/>
            </a:xfrm>
            <a:custGeom>
              <a:avLst/>
              <a:gdLst>
                <a:gd name="T0" fmla="*/ 9 w 72"/>
                <a:gd name="T1" fmla="*/ 8 h 94"/>
                <a:gd name="T2" fmla="*/ 39 w 72"/>
                <a:gd name="T3" fmla="*/ 8 h 94"/>
                <a:gd name="T4" fmla="*/ 60 w 72"/>
                <a:gd name="T5" fmla="*/ 23 h 94"/>
                <a:gd name="T6" fmla="*/ 38 w 72"/>
                <a:gd name="T7" fmla="*/ 39 h 94"/>
                <a:gd name="T8" fmla="*/ 9 w 72"/>
                <a:gd name="T9" fmla="*/ 39 h 94"/>
                <a:gd name="T10" fmla="*/ 9 w 72"/>
                <a:gd name="T11" fmla="*/ 8 h 94"/>
                <a:gd name="T12" fmla="*/ 0 w 72"/>
                <a:gd name="T13" fmla="*/ 94 h 94"/>
                <a:gd name="T14" fmla="*/ 41 w 72"/>
                <a:gd name="T15" fmla="*/ 94 h 94"/>
                <a:gd name="T16" fmla="*/ 72 w 72"/>
                <a:gd name="T17" fmla="*/ 68 h 94"/>
                <a:gd name="T18" fmla="*/ 51 w 72"/>
                <a:gd name="T19" fmla="*/ 43 h 94"/>
                <a:gd name="T20" fmla="*/ 51 w 72"/>
                <a:gd name="T21" fmla="*/ 43 h 94"/>
                <a:gd name="T22" fmla="*/ 69 w 72"/>
                <a:gd name="T23" fmla="*/ 22 h 94"/>
                <a:gd name="T24" fmla="*/ 41 w 72"/>
                <a:gd name="T25" fmla="*/ 0 h 94"/>
                <a:gd name="T26" fmla="*/ 0 w 72"/>
                <a:gd name="T27" fmla="*/ 0 h 94"/>
                <a:gd name="T28" fmla="*/ 0 w 72"/>
                <a:gd name="T29" fmla="*/ 94 h 94"/>
                <a:gd name="T30" fmla="*/ 9 w 72"/>
                <a:gd name="T31" fmla="*/ 48 h 94"/>
                <a:gd name="T32" fmla="*/ 38 w 72"/>
                <a:gd name="T33" fmla="*/ 48 h 94"/>
                <a:gd name="T34" fmla="*/ 63 w 72"/>
                <a:gd name="T35" fmla="*/ 68 h 94"/>
                <a:gd name="T36" fmla="*/ 42 w 72"/>
                <a:gd name="T37" fmla="*/ 86 h 94"/>
                <a:gd name="T38" fmla="*/ 9 w 72"/>
                <a:gd name="T39" fmla="*/ 86 h 94"/>
                <a:gd name="T40" fmla="*/ 9 w 72"/>
                <a:gd name="T41"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4">
                  <a:moveTo>
                    <a:pt x="9" y="8"/>
                  </a:moveTo>
                  <a:cubicBezTo>
                    <a:pt x="39" y="8"/>
                    <a:pt x="39" y="8"/>
                    <a:pt x="39" y="8"/>
                  </a:cubicBezTo>
                  <a:cubicBezTo>
                    <a:pt x="53" y="8"/>
                    <a:pt x="60" y="12"/>
                    <a:pt x="60" y="23"/>
                  </a:cubicBezTo>
                  <a:cubicBezTo>
                    <a:pt x="60" y="34"/>
                    <a:pt x="52" y="39"/>
                    <a:pt x="38" y="39"/>
                  </a:cubicBezTo>
                  <a:cubicBezTo>
                    <a:pt x="9" y="39"/>
                    <a:pt x="9" y="39"/>
                    <a:pt x="9" y="39"/>
                  </a:cubicBezTo>
                  <a:lnTo>
                    <a:pt x="9" y="8"/>
                  </a:lnTo>
                  <a:close/>
                  <a:moveTo>
                    <a:pt x="0" y="94"/>
                  </a:moveTo>
                  <a:cubicBezTo>
                    <a:pt x="41" y="94"/>
                    <a:pt x="41" y="94"/>
                    <a:pt x="41" y="94"/>
                  </a:cubicBezTo>
                  <a:cubicBezTo>
                    <a:pt x="63" y="94"/>
                    <a:pt x="72" y="81"/>
                    <a:pt x="72" y="68"/>
                  </a:cubicBezTo>
                  <a:cubicBezTo>
                    <a:pt x="72" y="55"/>
                    <a:pt x="65" y="44"/>
                    <a:pt x="51" y="43"/>
                  </a:cubicBezTo>
                  <a:cubicBezTo>
                    <a:pt x="51" y="43"/>
                    <a:pt x="51" y="43"/>
                    <a:pt x="51" y="43"/>
                  </a:cubicBezTo>
                  <a:cubicBezTo>
                    <a:pt x="63" y="41"/>
                    <a:pt x="69" y="34"/>
                    <a:pt x="69" y="22"/>
                  </a:cubicBezTo>
                  <a:cubicBezTo>
                    <a:pt x="69" y="16"/>
                    <a:pt x="65" y="0"/>
                    <a:pt x="41" y="0"/>
                  </a:cubicBezTo>
                  <a:cubicBezTo>
                    <a:pt x="0" y="0"/>
                    <a:pt x="0" y="0"/>
                    <a:pt x="0" y="0"/>
                  </a:cubicBezTo>
                  <a:lnTo>
                    <a:pt x="0" y="94"/>
                  </a:lnTo>
                  <a:close/>
                  <a:moveTo>
                    <a:pt x="9" y="48"/>
                  </a:moveTo>
                  <a:cubicBezTo>
                    <a:pt x="38" y="48"/>
                    <a:pt x="38" y="48"/>
                    <a:pt x="38" y="48"/>
                  </a:cubicBezTo>
                  <a:cubicBezTo>
                    <a:pt x="54" y="48"/>
                    <a:pt x="63" y="56"/>
                    <a:pt x="63" y="68"/>
                  </a:cubicBezTo>
                  <a:cubicBezTo>
                    <a:pt x="63" y="77"/>
                    <a:pt x="57" y="86"/>
                    <a:pt x="42" y="86"/>
                  </a:cubicBezTo>
                  <a:cubicBezTo>
                    <a:pt x="9" y="86"/>
                    <a:pt x="9" y="86"/>
                    <a:pt x="9" y="86"/>
                  </a:cubicBezTo>
                  <a:lnTo>
                    <a:pt x="9" y="48"/>
                  </a:lnTo>
                  <a:close/>
                </a:path>
              </a:pathLst>
            </a:custGeom>
            <a:solidFill>
              <a:schemeClr val="bg1">
                <a:lumMod val="50000"/>
              </a:schemeClr>
            </a:solidFill>
            <a:ln>
              <a:noFill/>
            </a:ln>
          </p:spPr>
          <p:txBody>
            <a:bodyPr/>
            <a:lstStyle/>
            <a:p>
              <a:pPr>
                <a:defRPr/>
              </a:pPr>
              <a:endParaRPr lang="de-DE"/>
            </a:p>
          </p:txBody>
        </p:sp>
        <p:sp>
          <p:nvSpPr>
            <p:cNvPr id="10" name="Freeform 10"/>
            <p:cNvSpPr>
              <a:spLocks noEditPoints="1"/>
            </p:cNvSpPr>
            <p:nvPr userDrawn="1"/>
          </p:nvSpPr>
          <p:spPr bwMode="auto">
            <a:xfrm>
              <a:off x="5481112" y="3145348"/>
              <a:ext cx="489267" cy="567306"/>
            </a:xfrm>
            <a:custGeom>
              <a:avLst/>
              <a:gdLst>
                <a:gd name="T0" fmla="*/ 23 w 81"/>
                <a:gd name="T1" fmla="*/ 54 h 94"/>
                <a:gd name="T2" fmla="*/ 46 w 81"/>
                <a:gd name="T3" fmla="*/ 54 h 94"/>
                <a:gd name="T4" fmla="*/ 58 w 81"/>
                <a:gd name="T5" fmla="*/ 65 h 94"/>
                <a:gd name="T6" fmla="*/ 42 w 81"/>
                <a:gd name="T7" fmla="*/ 76 h 94"/>
                <a:gd name="T8" fmla="*/ 23 w 81"/>
                <a:gd name="T9" fmla="*/ 76 h 94"/>
                <a:gd name="T10" fmla="*/ 23 w 81"/>
                <a:gd name="T11" fmla="*/ 54 h 94"/>
                <a:gd name="T12" fmla="*/ 0 w 81"/>
                <a:gd name="T13" fmla="*/ 94 h 94"/>
                <a:gd name="T14" fmla="*/ 43 w 81"/>
                <a:gd name="T15" fmla="*/ 94 h 94"/>
                <a:gd name="T16" fmla="*/ 81 w 81"/>
                <a:gd name="T17" fmla="*/ 67 h 94"/>
                <a:gd name="T18" fmla="*/ 58 w 81"/>
                <a:gd name="T19" fmla="*/ 45 h 94"/>
                <a:gd name="T20" fmla="*/ 58 w 81"/>
                <a:gd name="T21" fmla="*/ 45 h 94"/>
                <a:gd name="T22" fmla="*/ 78 w 81"/>
                <a:gd name="T23" fmla="*/ 24 h 94"/>
                <a:gd name="T24" fmla="*/ 46 w 81"/>
                <a:gd name="T25" fmla="*/ 0 h 94"/>
                <a:gd name="T26" fmla="*/ 0 w 81"/>
                <a:gd name="T27" fmla="*/ 0 h 94"/>
                <a:gd name="T28" fmla="*/ 0 w 81"/>
                <a:gd name="T29" fmla="*/ 94 h 94"/>
                <a:gd name="T30" fmla="*/ 22 w 81"/>
                <a:gd name="T31" fmla="*/ 17 h 94"/>
                <a:gd name="T32" fmla="*/ 42 w 81"/>
                <a:gd name="T33" fmla="*/ 17 h 94"/>
                <a:gd name="T34" fmla="*/ 54 w 81"/>
                <a:gd name="T35" fmla="*/ 27 h 94"/>
                <a:gd name="T36" fmla="*/ 42 w 81"/>
                <a:gd name="T37" fmla="*/ 37 h 94"/>
                <a:gd name="T38" fmla="*/ 22 w 81"/>
                <a:gd name="T39" fmla="*/ 37 h 94"/>
                <a:gd name="T40" fmla="*/ 22 w 81"/>
                <a:gd name="T41"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94">
                  <a:moveTo>
                    <a:pt x="23" y="54"/>
                  </a:moveTo>
                  <a:cubicBezTo>
                    <a:pt x="46" y="54"/>
                    <a:pt x="46" y="54"/>
                    <a:pt x="46" y="54"/>
                  </a:cubicBezTo>
                  <a:cubicBezTo>
                    <a:pt x="55" y="54"/>
                    <a:pt x="58" y="58"/>
                    <a:pt x="58" y="65"/>
                  </a:cubicBezTo>
                  <a:cubicBezTo>
                    <a:pt x="58" y="72"/>
                    <a:pt x="54" y="76"/>
                    <a:pt x="42" y="76"/>
                  </a:cubicBezTo>
                  <a:cubicBezTo>
                    <a:pt x="23" y="76"/>
                    <a:pt x="23" y="76"/>
                    <a:pt x="23" y="76"/>
                  </a:cubicBezTo>
                  <a:lnTo>
                    <a:pt x="23" y="54"/>
                  </a:lnTo>
                  <a:close/>
                  <a:moveTo>
                    <a:pt x="0" y="94"/>
                  </a:moveTo>
                  <a:cubicBezTo>
                    <a:pt x="43" y="94"/>
                    <a:pt x="43" y="94"/>
                    <a:pt x="43" y="94"/>
                  </a:cubicBezTo>
                  <a:cubicBezTo>
                    <a:pt x="67" y="94"/>
                    <a:pt x="81" y="86"/>
                    <a:pt x="81" y="67"/>
                  </a:cubicBezTo>
                  <a:cubicBezTo>
                    <a:pt x="81" y="53"/>
                    <a:pt x="71" y="46"/>
                    <a:pt x="58" y="45"/>
                  </a:cubicBezTo>
                  <a:cubicBezTo>
                    <a:pt x="58" y="45"/>
                    <a:pt x="58" y="45"/>
                    <a:pt x="58" y="45"/>
                  </a:cubicBezTo>
                  <a:cubicBezTo>
                    <a:pt x="71" y="42"/>
                    <a:pt x="78" y="36"/>
                    <a:pt x="78" y="24"/>
                  </a:cubicBezTo>
                  <a:cubicBezTo>
                    <a:pt x="78" y="6"/>
                    <a:pt x="65" y="0"/>
                    <a:pt x="46" y="0"/>
                  </a:cubicBezTo>
                  <a:cubicBezTo>
                    <a:pt x="0" y="0"/>
                    <a:pt x="0" y="0"/>
                    <a:pt x="0" y="0"/>
                  </a:cubicBezTo>
                  <a:lnTo>
                    <a:pt x="0" y="94"/>
                  </a:lnTo>
                  <a:close/>
                  <a:moveTo>
                    <a:pt x="22" y="17"/>
                  </a:moveTo>
                  <a:cubicBezTo>
                    <a:pt x="42" y="17"/>
                    <a:pt x="42" y="17"/>
                    <a:pt x="42" y="17"/>
                  </a:cubicBezTo>
                  <a:cubicBezTo>
                    <a:pt x="50" y="17"/>
                    <a:pt x="54" y="19"/>
                    <a:pt x="54" y="27"/>
                  </a:cubicBezTo>
                  <a:cubicBezTo>
                    <a:pt x="54" y="34"/>
                    <a:pt x="49" y="37"/>
                    <a:pt x="42" y="37"/>
                  </a:cubicBezTo>
                  <a:cubicBezTo>
                    <a:pt x="22" y="37"/>
                    <a:pt x="22" y="37"/>
                    <a:pt x="22" y="37"/>
                  </a:cubicBezTo>
                  <a:lnTo>
                    <a:pt x="22" y="17"/>
                  </a:lnTo>
                  <a:close/>
                </a:path>
              </a:pathLst>
            </a:custGeom>
            <a:solidFill>
              <a:schemeClr val="bg1">
                <a:lumMod val="50000"/>
              </a:schemeClr>
            </a:solidFill>
            <a:ln>
              <a:noFill/>
            </a:ln>
          </p:spPr>
          <p:txBody>
            <a:bodyPr/>
            <a:lstStyle/>
            <a:p>
              <a:pPr>
                <a:defRPr/>
              </a:pPr>
              <a:endParaRPr lang="de-DE"/>
            </a:p>
          </p:txBody>
        </p:sp>
        <p:sp>
          <p:nvSpPr>
            <p:cNvPr id="11" name="Freeform 11"/>
            <p:cNvSpPr>
              <a:spLocks/>
            </p:cNvSpPr>
            <p:nvPr userDrawn="1"/>
          </p:nvSpPr>
          <p:spPr bwMode="auto">
            <a:xfrm>
              <a:off x="6049719" y="3145348"/>
              <a:ext cx="482653" cy="586866"/>
            </a:xfrm>
            <a:custGeom>
              <a:avLst/>
              <a:gdLst>
                <a:gd name="T0" fmla="*/ 80 w 80"/>
                <a:gd name="T1" fmla="*/ 61 h 97"/>
                <a:gd name="T2" fmla="*/ 40 w 80"/>
                <a:gd name="T3" fmla="*/ 97 h 97"/>
                <a:gd name="T4" fmla="*/ 0 w 80"/>
                <a:gd name="T5" fmla="*/ 61 h 97"/>
                <a:gd name="T6" fmla="*/ 0 w 80"/>
                <a:gd name="T7" fmla="*/ 0 h 97"/>
                <a:gd name="T8" fmla="*/ 24 w 80"/>
                <a:gd name="T9" fmla="*/ 0 h 97"/>
                <a:gd name="T10" fmla="*/ 24 w 80"/>
                <a:gd name="T11" fmla="*/ 59 h 97"/>
                <a:gd name="T12" fmla="*/ 40 w 80"/>
                <a:gd name="T13" fmla="*/ 77 h 97"/>
                <a:gd name="T14" fmla="*/ 57 w 80"/>
                <a:gd name="T15" fmla="*/ 59 h 97"/>
                <a:gd name="T16" fmla="*/ 57 w 80"/>
                <a:gd name="T17" fmla="*/ 0 h 97"/>
                <a:gd name="T18" fmla="*/ 80 w 80"/>
                <a:gd name="T19" fmla="*/ 0 h 97"/>
                <a:gd name="T20" fmla="*/ 80 w 80"/>
                <a:gd name="T21"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97">
                  <a:moveTo>
                    <a:pt x="80" y="61"/>
                  </a:moveTo>
                  <a:cubicBezTo>
                    <a:pt x="80" y="87"/>
                    <a:pt x="58" y="97"/>
                    <a:pt x="40" y="97"/>
                  </a:cubicBezTo>
                  <a:cubicBezTo>
                    <a:pt x="22" y="97"/>
                    <a:pt x="0" y="87"/>
                    <a:pt x="0" y="61"/>
                  </a:cubicBezTo>
                  <a:cubicBezTo>
                    <a:pt x="0" y="0"/>
                    <a:pt x="0" y="0"/>
                    <a:pt x="0" y="0"/>
                  </a:cubicBezTo>
                  <a:cubicBezTo>
                    <a:pt x="24" y="0"/>
                    <a:pt x="24" y="0"/>
                    <a:pt x="24" y="0"/>
                  </a:cubicBezTo>
                  <a:cubicBezTo>
                    <a:pt x="24" y="59"/>
                    <a:pt x="24" y="59"/>
                    <a:pt x="24" y="59"/>
                  </a:cubicBezTo>
                  <a:cubicBezTo>
                    <a:pt x="24" y="70"/>
                    <a:pt x="28" y="77"/>
                    <a:pt x="40" y="77"/>
                  </a:cubicBezTo>
                  <a:cubicBezTo>
                    <a:pt x="53" y="77"/>
                    <a:pt x="57" y="70"/>
                    <a:pt x="57" y="59"/>
                  </a:cubicBezTo>
                  <a:cubicBezTo>
                    <a:pt x="57" y="0"/>
                    <a:pt x="57" y="0"/>
                    <a:pt x="57" y="0"/>
                  </a:cubicBezTo>
                  <a:cubicBezTo>
                    <a:pt x="80" y="0"/>
                    <a:pt x="80" y="0"/>
                    <a:pt x="80" y="0"/>
                  </a:cubicBezTo>
                  <a:lnTo>
                    <a:pt x="80" y="61"/>
                  </a:lnTo>
                  <a:close/>
                </a:path>
              </a:pathLst>
            </a:custGeom>
            <a:solidFill>
              <a:schemeClr val="bg1">
                <a:lumMod val="50000"/>
              </a:schemeClr>
            </a:solidFill>
            <a:ln>
              <a:noFill/>
            </a:ln>
          </p:spPr>
          <p:txBody>
            <a:bodyPr/>
            <a:lstStyle/>
            <a:p>
              <a:pPr>
                <a:defRPr/>
              </a:pPr>
              <a:endParaRPr lang="de-DE"/>
            </a:p>
          </p:txBody>
        </p:sp>
        <p:sp>
          <p:nvSpPr>
            <p:cNvPr id="12" name="Freeform 12"/>
            <p:cNvSpPr>
              <a:spLocks/>
            </p:cNvSpPr>
            <p:nvPr userDrawn="1"/>
          </p:nvSpPr>
          <p:spPr bwMode="auto">
            <a:xfrm>
              <a:off x="6618327" y="3125788"/>
              <a:ext cx="515714" cy="606426"/>
            </a:xfrm>
            <a:custGeom>
              <a:avLst/>
              <a:gdLst>
                <a:gd name="T0" fmla="*/ 67 w 86"/>
                <a:gd name="T1" fmla="*/ 34 h 100"/>
                <a:gd name="T2" fmla="*/ 47 w 86"/>
                <a:gd name="T3" fmla="*/ 20 h 100"/>
                <a:gd name="T4" fmla="*/ 24 w 86"/>
                <a:gd name="T5" fmla="*/ 50 h 100"/>
                <a:gd name="T6" fmla="*/ 48 w 86"/>
                <a:gd name="T7" fmla="*/ 80 h 100"/>
                <a:gd name="T8" fmla="*/ 67 w 86"/>
                <a:gd name="T9" fmla="*/ 66 h 100"/>
                <a:gd name="T10" fmla="*/ 86 w 86"/>
                <a:gd name="T11" fmla="*/ 75 h 100"/>
                <a:gd name="T12" fmla="*/ 48 w 86"/>
                <a:gd name="T13" fmla="*/ 100 h 100"/>
                <a:gd name="T14" fmla="*/ 0 w 86"/>
                <a:gd name="T15" fmla="*/ 50 h 100"/>
                <a:gd name="T16" fmla="*/ 46 w 86"/>
                <a:gd name="T17" fmla="*/ 0 h 100"/>
                <a:gd name="T18" fmla="*/ 86 w 86"/>
                <a:gd name="T19" fmla="*/ 25 h 100"/>
                <a:gd name="T20" fmla="*/ 67 w 86"/>
                <a:gd name="T21" fmla="*/ 3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0">
                  <a:moveTo>
                    <a:pt x="67" y="34"/>
                  </a:moveTo>
                  <a:cubicBezTo>
                    <a:pt x="63" y="25"/>
                    <a:pt x="55" y="20"/>
                    <a:pt x="47" y="20"/>
                  </a:cubicBezTo>
                  <a:cubicBezTo>
                    <a:pt x="34" y="20"/>
                    <a:pt x="24" y="29"/>
                    <a:pt x="24" y="50"/>
                  </a:cubicBezTo>
                  <a:cubicBezTo>
                    <a:pt x="24" y="64"/>
                    <a:pt x="29" y="80"/>
                    <a:pt x="48" y="80"/>
                  </a:cubicBezTo>
                  <a:cubicBezTo>
                    <a:pt x="54" y="80"/>
                    <a:pt x="64" y="75"/>
                    <a:pt x="67" y="66"/>
                  </a:cubicBezTo>
                  <a:cubicBezTo>
                    <a:pt x="86" y="75"/>
                    <a:pt x="86" y="75"/>
                    <a:pt x="86" y="75"/>
                  </a:cubicBezTo>
                  <a:cubicBezTo>
                    <a:pt x="78" y="90"/>
                    <a:pt x="64" y="100"/>
                    <a:pt x="48" y="100"/>
                  </a:cubicBezTo>
                  <a:cubicBezTo>
                    <a:pt x="18" y="100"/>
                    <a:pt x="0" y="76"/>
                    <a:pt x="0" y="50"/>
                  </a:cubicBezTo>
                  <a:cubicBezTo>
                    <a:pt x="0" y="23"/>
                    <a:pt x="17" y="0"/>
                    <a:pt x="46" y="0"/>
                  </a:cubicBezTo>
                  <a:cubicBezTo>
                    <a:pt x="65" y="0"/>
                    <a:pt x="77" y="9"/>
                    <a:pt x="86" y="25"/>
                  </a:cubicBezTo>
                  <a:lnTo>
                    <a:pt x="67" y="34"/>
                  </a:lnTo>
                  <a:close/>
                </a:path>
              </a:pathLst>
            </a:custGeom>
            <a:solidFill>
              <a:schemeClr val="bg1">
                <a:lumMod val="50000"/>
              </a:schemeClr>
            </a:solidFill>
            <a:ln>
              <a:noFill/>
            </a:ln>
          </p:spPr>
          <p:txBody>
            <a:bodyPr/>
            <a:lstStyle/>
            <a:p>
              <a:pPr>
                <a:defRPr/>
              </a:pPr>
              <a:endParaRPr lang="de-DE"/>
            </a:p>
          </p:txBody>
        </p:sp>
        <p:sp>
          <p:nvSpPr>
            <p:cNvPr id="13" name="Freeform 13"/>
            <p:cNvSpPr>
              <a:spLocks/>
            </p:cNvSpPr>
            <p:nvPr userDrawn="1"/>
          </p:nvSpPr>
          <p:spPr bwMode="auto">
            <a:xfrm>
              <a:off x="7200157" y="3145348"/>
              <a:ext cx="502490" cy="567306"/>
            </a:xfrm>
            <a:custGeom>
              <a:avLst/>
              <a:gdLst>
                <a:gd name="T0" fmla="*/ 0 w 315"/>
                <a:gd name="T1" fmla="*/ 0 h 359"/>
                <a:gd name="T2" fmla="*/ 91 w 315"/>
                <a:gd name="T3" fmla="*/ 0 h 359"/>
                <a:gd name="T4" fmla="*/ 91 w 315"/>
                <a:gd name="T5" fmla="*/ 126 h 359"/>
                <a:gd name="T6" fmla="*/ 224 w 315"/>
                <a:gd name="T7" fmla="*/ 126 h 359"/>
                <a:gd name="T8" fmla="*/ 224 w 315"/>
                <a:gd name="T9" fmla="*/ 0 h 359"/>
                <a:gd name="T10" fmla="*/ 315 w 315"/>
                <a:gd name="T11" fmla="*/ 0 h 359"/>
                <a:gd name="T12" fmla="*/ 315 w 315"/>
                <a:gd name="T13" fmla="*/ 359 h 359"/>
                <a:gd name="T14" fmla="*/ 224 w 315"/>
                <a:gd name="T15" fmla="*/ 359 h 359"/>
                <a:gd name="T16" fmla="*/ 224 w 315"/>
                <a:gd name="T17" fmla="*/ 207 h 359"/>
                <a:gd name="T18" fmla="*/ 91 w 315"/>
                <a:gd name="T19" fmla="*/ 207 h 359"/>
                <a:gd name="T20" fmla="*/ 91 w 315"/>
                <a:gd name="T21" fmla="*/ 359 h 359"/>
                <a:gd name="T22" fmla="*/ 0 w 315"/>
                <a:gd name="T23" fmla="*/ 359 h 359"/>
                <a:gd name="T24" fmla="*/ 0 w 315"/>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 h="359">
                  <a:moveTo>
                    <a:pt x="0" y="0"/>
                  </a:moveTo>
                  <a:lnTo>
                    <a:pt x="91" y="0"/>
                  </a:lnTo>
                  <a:lnTo>
                    <a:pt x="91" y="126"/>
                  </a:lnTo>
                  <a:lnTo>
                    <a:pt x="224" y="126"/>
                  </a:lnTo>
                  <a:lnTo>
                    <a:pt x="224" y="0"/>
                  </a:lnTo>
                  <a:lnTo>
                    <a:pt x="315" y="0"/>
                  </a:lnTo>
                  <a:lnTo>
                    <a:pt x="315" y="359"/>
                  </a:lnTo>
                  <a:lnTo>
                    <a:pt x="224" y="359"/>
                  </a:lnTo>
                  <a:lnTo>
                    <a:pt x="224" y="207"/>
                  </a:lnTo>
                  <a:lnTo>
                    <a:pt x="91" y="207"/>
                  </a:lnTo>
                  <a:lnTo>
                    <a:pt x="91" y="359"/>
                  </a:lnTo>
                  <a:lnTo>
                    <a:pt x="0" y="359"/>
                  </a:lnTo>
                  <a:lnTo>
                    <a:pt x="0" y="0"/>
                  </a:lnTo>
                  <a:close/>
                </a:path>
              </a:pathLst>
            </a:custGeom>
            <a:solidFill>
              <a:schemeClr val="bg1">
                <a:lumMod val="50000"/>
              </a:schemeClr>
            </a:solidFill>
            <a:ln>
              <a:noFill/>
            </a:ln>
          </p:spPr>
          <p:txBody>
            <a:bodyPr/>
            <a:lstStyle/>
            <a:p>
              <a:pPr>
                <a:defRPr/>
              </a:pPr>
              <a:endParaRPr lang="de-DE"/>
            </a:p>
          </p:txBody>
        </p:sp>
        <p:sp>
          <p:nvSpPr>
            <p:cNvPr id="14" name="Freeform 14"/>
            <p:cNvSpPr>
              <a:spLocks/>
            </p:cNvSpPr>
            <p:nvPr userDrawn="1"/>
          </p:nvSpPr>
          <p:spPr bwMode="auto">
            <a:xfrm>
              <a:off x="7762151" y="3145348"/>
              <a:ext cx="436373" cy="567306"/>
            </a:xfrm>
            <a:custGeom>
              <a:avLst/>
              <a:gdLst>
                <a:gd name="T0" fmla="*/ 0 w 277"/>
                <a:gd name="T1" fmla="*/ 0 h 359"/>
                <a:gd name="T2" fmla="*/ 277 w 277"/>
                <a:gd name="T3" fmla="*/ 0 h 359"/>
                <a:gd name="T4" fmla="*/ 277 w 277"/>
                <a:gd name="T5" fmla="*/ 69 h 359"/>
                <a:gd name="T6" fmla="*/ 186 w 277"/>
                <a:gd name="T7" fmla="*/ 69 h 359"/>
                <a:gd name="T8" fmla="*/ 186 w 277"/>
                <a:gd name="T9" fmla="*/ 359 h 359"/>
                <a:gd name="T10" fmla="*/ 95 w 277"/>
                <a:gd name="T11" fmla="*/ 359 h 359"/>
                <a:gd name="T12" fmla="*/ 95 w 277"/>
                <a:gd name="T13" fmla="*/ 69 h 359"/>
                <a:gd name="T14" fmla="*/ 0 w 277"/>
                <a:gd name="T15" fmla="*/ 69 h 359"/>
                <a:gd name="T16" fmla="*/ 0 w 277"/>
                <a:gd name="T17"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359">
                  <a:moveTo>
                    <a:pt x="0" y="0"/>
                  </a:moveTo>
                  <a:lnTo>
                    <a:pt x="277" y="0"/>
                  </a:lnTo>
                  <a:lnTo>
                    <a:pt x="277" y="69"/>
                  </a:lnTo>
                  <a:lnTo>
                    <a:pt x="186" y="69"/>
                  </a:lnTo>
                  <a:lnTo>
                    <a:pt x="186" y="359"/>
                  </a:lnTo>
                  <a:lnTo>
                    <a:pt x="95" y="359"/>
                  </a:lnTo>
                  <a:lnTo>
                    <a:pt x="95" y="69"/>
                  </a:lnTo>
                  <a:lnTo>
                    <a:pt x="0" y="69"/>
                  </a:lnTo>
                  <a:lnTo>
                    <a:pt x="0" y="0"/>
                  </a:lnTo>
                  <a:close/>
                </a:path>
              </a:pathLst>
            </a:custGeom>
            <a:solidFill>
              <a:schemeClr val="bg1">
                <a:lumMod val="50000"/>
              </a:schemeClr>
            </a:solidFill>
            <a:ln>
              <a:noFill/>
            </a:ln>
          </p:spPr>
          <p:txBody>
            <a:bodyPr/>
            <a:lstStyle/>
            <a:p>
              <a:pPr>
                <a:defRPr/>
              </a:pPr>
              <a:endParaRPr lang="de-DE"/>
            </a:p>
          </p:txBody>
        </p:sp>
        <p:sp>
          <p:nvSpPr>
            <p:cNvPr id="15" name="Freeform 15"/>
            <p:cNvSpPr>
              <a:spLocks noEditPoints="1"/>
            </p:cNvSpPr>
            <p:nvPr userDrawn="1"/>
          </p:nvSpPr>
          <p:spPr bwMode="auto">
            <a:xfrm>
              <a:off x="8152244" y="3145348"/>
              <a:ext cx="568607" cy="567306"/>
            </a:xfrm>
            <a:custGeom>
              <a:avLst/>
              <a:gdLst>
                <a:gd name="T0" fmla="*/ 136 w 360"/>
                <a:gd name="T1" fmla="*/ 237 h 359"/>
                <a:gd name="T2" fmla="*/ 178 w 360"/>
                <a:gd name="T3" fmla="*/ 88 h 359"/>
                <a:gd name="T4" fmla="*/ 182 w 360"/>
                <a:gd name="T5" fmla="*/ 88 h 359"/>
                <a:gd name="T6" fmla="*/ 223 w 360"/>
                <a:gd name="T7" fmla="*/ 237 h 359"/>
                <a:gd name="T8" fmla="*/ 136 w 360"/>
                <a:gd name="T9" fmla="*/ 237 h 359"/>
                <a:gd name="T10" fmla="*/ 0 w 360"/>
                <a:gd name="T11" fmla="*/ 359 h 359"/>
                <a:gd name="T12" fmla="*/ 95 w 360"/>
                <a:gd name="T13" fmla="*/ 359 h 359"/>
                <a:gd name="T14" fmla="*/ 113 w 360"/>
                <a:gd name="T15" fmla="*/ 302 h 359"/>
                <a:gd name="T16" fmla="*/ 246 w 360"/>
                <a:gd name="T17" fmla="*/ 302 h 359"/>
                <a:gd name="T18" fmla="*/ 265 w 360"/>
                <a:gd name="T19" fmla="*/ 359 h 359"/>
                <a:gd name="T20" fmla="*/ 360 w 360"/>
                <a:gd name="T21" fmla="*/ 359 h 359"/>
                <a:gd name="T22" fmla="*/ 223 w 360"/>
                <a:gd name="T23" fmla="*/ 0 h 359"/>
                <a:gd name="T24" fmla="*/ 132 w 360"/>
                <a:gd name="T25" fmla="*/ 0 h 359"/>
                <a:gd name="T26" fmla="*/ 0 w 36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359">
                  <a:moveTo>
                    <a:pt x="136" y="237"/>
                  </a:moveTo>
                  <a:lnTo>
                    <a:pt x="178" y="88"/>
                  </a:lnTo>
                  <a:lnTo>
                    <a:pt x="182" y="88"/>
                  </a:lnTo>
                  <a:lnTo>
                    <a:pt x="223" y="237"/>
                  </a:lnTo>
                  <a:lnTo>
                    <a:pt x="136" y="237"/>
                  </a:lnTo>
                  <a:close/>
                  <a:moveTo>
                    <a:pt x="0" y="359"/>
                  </a:moveTo>
                  <a:lnTo>
                    <a:pt x="95" y="359"/>
                  </a:lnTo>
                  <a:lnTo>
                    <a:pt x="113" y="302"/>
                  </a:lnTo>
                  <a:lnTo>
                    <a:pt x="246" y="302"/>
                  </a:lnTo>
                  <a:lnTo>
                    <a:pt x="265" y="359"/>
                  </a:lnTo>
                  <a:lnTo>
                    <a:pt x="360" y="359"/>
                  </a:lnTo>
                  <a:lnTo>
                    <a:pt x="223" y="0"/>
                  </a:lnTo>
                  <a:lnTo>
                    <a:pt x="132" y="0"/>
                  </a:lnTo>
                  <a:lnTo>
                    <a:pt x="0" y="359"/>
                  </a:lnTo>
                  <a:close/>
                </a:path>
              </a:pathLst>
            </a:custGeom>
            <a:solidFill>
              <a:schemeClr val="bg1">
                <a:lumMod val="50000"/>
              </a:schemeClr>
            </a:solidFill>
            <a:ln>
              <a:noFill/>
            </a:ln>
          </p:spPr>
          <p:txBody>
            <a:bodyPr/>
            <a:lstStyle/>
            <a:p>
              <a:pPr>
                <a:defRPr/>
              </a:pPr>
              <a:endParaRPr lang="de-DE"/>
            </a:p>
          </p:txBody>
        </p:sp>
        <p:sp>
          <p:nvSpPr>
            <p:cNvPr id="16" name="Freeform 16"/>
            <p:cNvSpPr>
              <a:spLocks/>
            </p:cNvSpPr>
            <p:nvPr userDrawn="1"/>
          </p:nvSpPr>
          <p:spPr bwMode="auto">
            <a:xfrm>
              <a:off x="8780355" y="3145348"/>
              <a:ext cx="363646" cy="567306"/>
            </a:xfrm>
            <a:custGeom>
              <a:avLst/>
              <a:gdLst>
                <a:gd name="T0" fmla="*/ 0 w 227"/>
                <a:gd name="T1" fmla="*/ 0 h 359"/>
                <a:gd name="T2" fmla="*/ 87 w 227"/>
                <a:gd name="T3" fmla="*/ 0 h 359"/>
                <a:gd name="T4" fmla="*/ 87 w 227"/>
                <a:gd name="T5" fmla="*/ 283 h 359"/>
                <a:gd name="T6" fmla="*/ 227 w 227"/>
                <a:gd name="T7" fmla="*/ 283 h 359"/>
                <a:gd name="T8" fmla="*/ 227 w 227"/>
                <a:gd name="T9" fmla="*/ 359 h 359"/>
                <a:gd name="T10" fmla="*/ 0 w 227"/>
                <a:gd name="T11" fmla="*/ 359 h 359"/>
                <a:gd name="T12" fmla="*/ 0 w 227"/>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227" h="359">
                  <a:moveTo>
                    <a:pt x="0" y="0"/>
                  </a:moveTo>
                  <a:lnTo>
                    <a:pt x="87" y="0"/>
                  </a:lnTo>
                  <a:lnTo>
                    <a:pt x="87" y="283"/>
                  </a:lnTo>
                  <a:lnTo>
                    <a:pt x="227" y="283"/>
                  </a:lnTo>
                  <a:lnTo>
                    <a:pt x="227" y="359"/>
                  </a:lnTo>
                  <a:lnTo>
                    <a:pt x="0" y="359"/>
                  </a:lnTo>
                  <a:lnTo>
                    <a:pt x="0" y="0"/>
                  </a:lnTo>
                  <a:close/>
                </a:path>
              </a:pathLst>
            </a:custGeom>
            <a:solidFill>
              <a:schemeClr val="bg1">
                <a:lumMod val="50000"/>
              </a:schemeClr>
            </a:solidFill>
            <a:ln>
              <a:noFill/>
            </a:ln>
          </p:spPr>
          <p:txBody>
            <a:bodyPr/>
            <a:lstStyle/>
            <a:p>
              <a:pPr>
                <a:defRPr/>
              </a:pPr>
              <a:endParaRPr lang="de-DE"/>
            </a:p>
          </p:txBody>
        </p:sp>
        <p:sp>
          <p:nvSpPr>
            <p:cNvPr id="17" name="Rectangle 17"/>
            <p:cNvSpPr>
              <a:spLocks noChangeArrowheads="1"/>
            </p:cNvSpPr>
            <p:nvPr userDrawn="1"/>
          </p:nvSpPr>
          <p:spPr bwMode="auto">
            <a:xfrm>
              <a:off x="2155418" y="3145348"/>
              <a:ext cx="568607" cy="573824"/>
            </a:xfrm>
            <a:prstGeom prst="rect">
              <a:avLst/>
            </a:prstGeom>
            <a:solidFill>
              <a:srgbClr val="FFFFFF"/>
            </a:solidFill>
            <a:ln w="9525">
              <a:noFill/>
              <a:miter lim="800000"/>
              <a:headEnd/>
              <a:tailEnd/>
            </a:ln>
          </p:spPr>
          <p:txBody>
            <a:bodyPr/>
            <a:lstStyle/>
            <a:p>
              <a:pPr>
                <a:defRPr/>
              </a:pPr>
              <a:endParaRPr lang="de-DE"/>
            </a:p>
          </p:txBody>
        </p:sp>
        <p:sp>
          <p:nvSpPr>
            <p:cNvPr id="18" name="Freeform 18"/>
            <p:cNvSpPr>
              <a:spLocks/>
            </p:cNvSpPr>
            <p:nvPr userDrawn="1"/>
          </p:nvSpPr>
          <p:spPr bwMode="auto">
            <a:xfrm>
              <a:off x="2267820" y="3145348"/>
              <a:ext cx="456206" cy="567306"/>
            </a:xfrm>
            <a:custGeom>
              <a:avLst/>
              <a:gdLst>
                <a:gd name="T0" fmla="*/ 2147483647 w 76"/>
                <a:gd name="T1" fmla="*/ 0 h 94"/>
                <a:gd name="T2" fmla="*/ 2147483647 w 76"/>
                <a:gd name="T3" fmla="*/ 2147483647 h 94"/>
                <a:gd name="T4" fmla="*/ 2147483647 w 76"/>
                <a:gd name="T5" fmla="*/ 2147483647 h 94"/>
                <a:gd name="T6" fmla="*/ 2147483647 w 76"/>
                <a:gd name="T7" fmla="*/ 2147483647 h 94"/>
                <a:gd name="T8" fmla="*/ 2147483647 w 76"/>
                <a:gd name="T9" fmla="*/ 0 h 94"/>
                <a:gd name="T10" fmla="*/ 2147483647 w 76"/>
                <a:gd name="T11" fmla="*/ 0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 h="94">
                  <a:moveTo>
                    <a:pt x="24" y="0"/>
                  </a:moveTo>
                  <a:cubicBezTo>
                    <a:pt x="24" y="0"/>
                    <a:pt x="18" y="8"/>
                    <a:pt x="17" y="11"/>
                  </a:cubicBezTo>
                  <a:cubicBezTo>
                    <a:pt x="0" y="47"/>
                    <a:pt x="21" y="84"/>
                    <a:pt x="50" y="94"/>
                  </a:cubicBezTo>
                  <a:cubicBezTo>
                    <a:pt x="54" y="94"/>
                    <a:pt x="76" y="94"/>
                    <a:pt x="76" y="94"/>
                  </a:cubicBezTo>
                  <a:cubicBezTo>
                    <a:pt x="76" y="0"/>
                    <a:pt x="76" y="0"/>
                    <a:pt x="76" y="0"/>
                  </a:cubicBezTo>
                  <a:lnTo>
                    <a:pt x="24" y="0"/>
                  </a:lnTo>
                  <a:close/>
                </a:path>
              </a:pathLst>
            </a:custGeom>
            <a:solidFill>
              <a:srgbClr val="289560"/>
            </a:solidFill>
            <a:ln w="9525">
              <a:noFill/>
              <a:round/>
              <a:headEnd/>
              <a:tailEnd/>
            </a:ln>
          </p:spPr>
          <p:txBody>
            <a:bodyPr/>
            <a:lstStyle/>
            <a:p>
              <a:pPr>
                <a:defRPr/>
              </a:pPr>
              <a:endParaRPr lang="de-DE"/>
            </a:p>
          </p:txBody>
        </p:sp>
        <p:sp>
          <p:nvSpPr>
            <p:cNvPr id="19" name="Freeform 19"/>
            <p:cNvSpPr>
              <a:spLocks/>
            </p:cNvSpPr>
            <p:nvPr userDrawn="1"/>
          </p:nvSpPr>
          <p:spPr bwMode="auto">
            <a:xfrm>
              <a:off x="2155418" y="3145348"/>
              <a:ext cx="343809" cy="567306"/>
            </a:xfrm>
            <a:custGeom>
              <a:avLst/>
              <a:gdLst>
                <a:gd name="T0" fmla="*/ 0 w 58"/>
                <a:gd name="T1" fmla="*/ 0 h 94"/>
                <a:gd name="T2" fmla="*/ 0 w 58"/>
                <a:gd name="T3" fmla="*/ 2147483647 h 94"/>
                <a:gd name="T4" fmla="*/ 2147483647 w 58"/>
                <a:gd name="T5" fmla="*/ 2147483647 h 94"/>
                <a:gd name="T6" fmla="*/ 2147483647 w 58"/>
                <a:gd name="T7" fmla="*/ 2147483647 h 94"/>
                <a:gd name="T8" fmla="*/ 2147483647 w 58"/>
                <a:gd name="T9" fmla="*/ 0 h 94"/>
                <a:gd name="T10" fmla="*/ 0 w 58"/>
                <a:gd name="T11" fmla="*/ 0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94">
                  <a:moveTo>
                    <a:pt x="0" y="0"/>
                  </a:moveTo>
                  <a:cubicBezTo>
                    <a:pt x="0" y="94"/>
                    <a:pt x="0" y="94"/>
                    <a:pt x="0" y="94"/>
                  </a:cubicBezTo>
                  <a:cubicBezTo>
                    <a:pt x="58" y="94"/>
                    <a:pt x="58" y="94"/>
                    <a:pt x="58" y="94"/>
                  </a:cubicBezTo>
                  <a:cubicBezTo>
                    <a:pt x="57" y="94"/>
                    <a:pt x="36" y="84"/>
                    <a:pt x="25" y="59"/>
                  </a:cubicBezTo>
                  <a:cubicBezTo>
                    <a:pt x="11" y="29"/>
                    <a:pt x="19" y="6"/>
                    <a:pt x="22" y="0"/>
                  </a:cubicBezTo>
                  <a:lnTo>
                    <a:pt x="0" y="0"/>
                  </a:lnTo>
                  <a:close/>
                </a:path>
              </a:pathLst>
            </a:custGeom>
            <a:solidFill>
              <a:srgbClr val="289560"/>
            </a:solidFill>
            <a:ln w="9525">
              <a:noFill/>
              <a:round/>
              <a:headEnd/>
              <a:tailEnd/>
            </a:ln>
          </p:spPr>
          <p:txBody>
            <a:bodyPr/>
            <a:lstStyle/>
            <a:p>
              <a:pPr>
                <a:defRPr/>
              </a:pPr>
              <a:endParaRPr lang="de-DE"/>
            </a:p>
          </p:txBody>
        </p:sp>
        <p:sp>
          <p:nvSpPr>
            <p:cNvPr id="20" name="Freeform 20"/>
            <p:cNvSpPr>
              <a:spLocks/>
            </p:cNvSpPr>
            <p:nvPr userDrawn="1"/>
          </p:nvSpPr>
          <p:spPr bwMode="auto">
            <a:xfrm>
              <a:off x="0" y="3464866"/>
              <a:ext cx="218189" cy="254306"/>
            </a:xfrm>
            <a:custGeom>
              <a:avLst/>
              <a:gdLst>
                <a:gd name="T0" fmla="*/ 7 w 36"/>
                <a:gd name="T1" fmla="*/ 29 h 42"/>
                <a:gd name="T2" fmla="*/ 19 w 36"/>
                <a:gd name="T3" fmla="*/ 34 h 42"/>
                <a:gd name="T4" fmla="*/ 26 w 36"/>
                <a:gd name="T5" fmla="*/ 30 h 42"/>
                <a:gd name="T6" fmla="*/ 22 w 36"/>
                <a:gd name="T7" fmla="*/ 26 h 42"/>
                <a:gd name="T8" fmla="*/ 14 w 36"/>
                <a:gd name="T9" fmla="*/ 25 h 42"/>
                <a:gd name="T10" fmla="*/ 2 w 36"/>
                <a:gd name="T11" fmla="*/ 14 h 42"/>
                <a:gd name="T12" fmla="*/ 18 w 36"/>
                <a:gd name="T13" fmla="*/ 0 h 42"/>
                <a:gd name="T14" fmla="*/ 36 w 36"/>
                <a:gd name="T15" fmla="*/ 8 h 42"/>
                <a:gd name="T16" fmla="*/ 28 w 36"/>
                <a:gd name="T17" fmla="*/ 13 h 42"/>
                <a:gd name="T18" fmla="*/ 18 w 36"/>
                <a:gd name="T19" fmla="*/ 8 h 42"/>
                <a:gd name="T20" fmla="*/ 12 w 36"/>
                <a:gd name="T21" fmla="*/ 12 h 42"/>
                <a:gd name="T22" fmla="*/ 18 w 36"/>
                <a:gd name="T23" fmla="*/ 16 h 42"/>
                <a:gd name="T24" fmla="*/ 21 w 36"/>
                <a:gd name="T25" fmla="*/ 17 h 42"/>
                <a:gd name="T26" fmla="*/ 36 w 36"/>
                <a:gd name="T27" fmla="*/ 28 h 42"/>
                <a:gd name="T28" fmla="*/ 18 w 36"/>
                <a:gd name="T29" fmla="*/ 42 h 42"/>
                <a:gd name="T30" fmla="*/ 0 w 36"/>
                <a:gd name="T31" fmla="*/ 34 h 42"/>
                <a:gd name="T32" fmla="*/ 7 w 36"/>
                <a:gd name="T3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2">
                  <a:moveTo>
                    <a:pt x="7" y="29"/>
                  </a:moveTo>
                  <a:cubicBezTo>
                    <a:pt x="11" y="32"/>
                    <a:pt x="14" y="34"/>
                    <a:pt x="19" y="34"/>
                  </a:cubicBezTo>
                  <a:cubicBezTo>
                    <a:pt x="21" y="34"/>
                    <a:pt x="26" y="33"/>
                    <a:pt x="26" y="30"/>
                  </a:cubicBezTo>
                  <a:cubicBezTo>
                    <a:pt x="26" y="27"/>
                    <a:pt x="25" y="26"/>
                    <a:pt x="22" y="26"/>
                  </a:cubicBezTo>
                  <a:cubicBezTo>
                    <a:pt x="14" y="25"/>
                    <a:pt x="14" y="25"/>
                    <a:pt x="14" y="25"/>
                  </a:cubicBezTo>
                  <a:cubicBezTo>
                    <a:pt x="6" y="23"/>
                    <a:pt x="2" y="20"/>
                    <a:pt x="2" y="14"/>
                  </a:cubicBezTo>
                  <a:cubicBezTo>
                    <a:pt x="2" y="4"/>
                    <a:pt x="10" y="0"/>
                    <a:pt x="18" y="0"/>
                  </a:cubicBezTo>
                  <a:cubicBezTo>
                    <a:pt x="25" y="0"/>
                    <a:pt x="32" y="3"/>
                    <a:pt x="36" y="8"/>
                  </a:cubicBezTo>
                  <a:cubicBezTo>
                    <a:pt x="28" y="13"/>
                    <a:pt x="28" y="13"/>
                    <a:pt x="28" y="13"/>
                  </a:cubicBezTo>
                  <a:cubicBezTo>
                    <a:pt x="26" y="10"/>
                    <a:pt x="22" y="8"/>
                    <a:pt x="18" y="8"/>
                  </a:cubicBezTo>
                  <a:cubicBezTo>
                    <a:pt x="15" y="8"/>
                    <a:pt x="12" y="10"/>
                    <a:pt x="12" y="12"/>
                  </a:cubicBezTo>
                  <a:cubicBezTo>
                    <a:pt x="12" y="14"/>
                    <a:pt x="14" y="15"/>
                    <a:pt x="18" y="16"/>
                  </a:cubicBezTo>
                  <a:cubicBezTo>
                    <a:pt x="21" y="17"/>
                    <a:pt x="21" y="17"/>
                    <a:pt x="21" y="17"/>
                  </a:cubicBezTo>
                  <a:cubicBezTo>
                    <a:pt x="29" y="18"/>
                    <a:pt x="36" y="20"/>
                    <a:pt x="36" y="28"/>
                  </a:cubicBezTo>
                  <a:cubicBezTo>
                    <a:pt x="36" y="40"/>
                    <a:pt x="25" y="42"/>
                    <a:pt x="18" y="42"/>
                  </a:cubicBezTo>
                  <a:cubicBezTo>
                    <a:pt x="11" y="42"/>
                    <a:pt x="5" y="40"/>
                    <a:pt x="0" y="34"/>
                  </a:cubicBezTo>
                  <a:lnTo>
                    <a:pt x="7" y="29"/>
                  </a:lnTo>
                  <a:close/>
                </a:path>
              </a:pathLst>
            </a:custGeom>
            <a:solidFill>
              <a:schemeClr val="bg1">
                <a:lumMod val="50000"/>
              </a:schemeClr>
            </a:solidFill>
            <a:ln>
              <a:noFill/>
            </a:ln>
          </p:spPr>
          <p:txBody>
            <a:bodyPr/>
            <a:lstStyle/>
            <a:p>
              <a:pPr>
                <a:defRPr/>
              </a:pPr>
              <a:endParaRPr lang="de-DE"/>
            </a:p>
          </p:txBody>
        </p:sp>
        <p:sp>
          <p:nvSpPr>
            <p:cNvPr id="21" name="Freeform 21"/>
            <p:cNvSpPr>
              <a:spLocks/>
            </p:cNvSpPr>
            <p:nvPr userDrawn="1"/>
          </p:nvSpPr>
          <p:spPr bwMode="auto">
            <a:xfrm>
              <a:off x="238022" y="3471385"/>
              <a:ext cx="191742" cy="241269"/>
            </a:xfrm>
            <a:custGeom>
              <a:avLst/>
              <a:gdLst>
                <a:gd name="T0" fmla="*/ 0 w 117"/>
                <a:gd name="T1" fmla="*/ 0 h 152"/>
                <a:gd name="T2" fmla="*/ 117 w 117"/>
                <a:gd name="T3" fmla="*/ 0 h 152"/>
                <a:gd name="T4" fmla="*/ 117 w 117"/>
                <a:gd name="T5" fmla="*/ 30 h 152"/>
                <a:gd name="T6" fmla="*/ 75 w 117"/>
                <a:gd name="T7" fmla="*/ 30 h 152"/>
                <a:gd name="T8" fmla="*/ 75 w 117"/>
                <a:gd name="T9" fmla="*/ 152 h 152"/>
                <a:gd name="T10" fmla="*/ 38 w 117"/>
                <a:gd name="T11" fmla="*/ 152 h 152"/>
                <a:gd name="T12" fmla="*/ 38 w 117"/>
                <a:gd name="T13" fmla="*/ 30 h 152"/>
                <a:gd name="T14" fmla="*/ 0 w 117"/>
                <a:gd name="T15" fmla="*/ 30 h 152"/>
                <a:gd name="T16" fmla="*/ 0 w 11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2">
                  <a:moveTo>
                    <a:pt x="0" y="0"/>
                  </a:moveTo>
                  <a:lnTo>
                    <a:pt x="117" y="0"/>
                  </a:lnTo>
                  <a:lnTo>
                    <a:pt x="117" y="30"/>
                  </a:lnTo>
                  <a:lnTo>
                    <a:pt x="75" y="30"/>
                  </a:lnTo>
                  <a:lnTo>
                    <a:pt x="75" y="152"/>
                  </a:lnTo>
                  <a:lnTo>
                    <a:pt x="38" y="152"/>
                  </a:lnTo>
                  <a:lnTo>
                    <a:pt x="38" y="30"/>
                  </a:lnTo>
                  <a:lnTo>
                    <a:pt x="0" y="30"/>
                  </a:lnTo>
                  <a:lnTo>
                    <a:pt x="0" y="0"/>
                  </a:lnTo>
                  <a:close/>
                </a:path>
              </a:pathLst>
            </a:custGeom>
            <a:solidFill>
              <a:schemeClr val="bg1">
                <a:lumMod val="50000"/>
              </a:schemeClr>
            </a:solidFill>
            <a:ln>
              <a:noFill/>
            </a:ln>
          </p:spPr>
          <p:txBody>
            <a:bodyPr/>
            <a:lstStyle/>
            <a:p>
              <a:pPr>
                <a:defRPr/>
              </a:pPr>
              <a:endParaRPr lang="de-DE"/>
            </a:p>
          </p:txBody>
        </p:sp>
        <p:sp>
          <p:nvSpPr>
            <p:cNvPr id="22" name="Freeform 22"/>
            <p:cNvSpPr>
              <a:spLocks/>
            </p:cNvSpPr>
            <p:nvPr userDrawn="1"/>
          </p:nvSpPr>
          <p:spPr bwMode="auto">
            <a:xfrm>
              <a:off x="462820" y="3471385"/>
              <a:ext cx="185128" cy="241269"/>
            </a:xfrm>
            <a:custGeom>
              <a:avLst/>
              <a:gdLst>
                <a:gd name="T0" fmla="*/ 0 w 117"/>
                <a:gd name="T1" fmla="*/ 152 h 152"/>
                <a:gd name="T2" fmla="*/ 0 w 117"/>
                <a:gd name="T3" fmla="*/ 0 h 152"/>
                <a:gd name="T4" fmla="*/ 110 w 117"/>
                <a:gd name="T5" fmla="*/ 0 h 152"/>
                <a:gd name="T6" fmla="*/ 110 w 117"/>
                <a:gd name="T7" fmla="*/ 30 h 152"/>
                <a:gd name="T8" fmla="*/ 38 w 117"/>
                <a:gd name="T9" fmla="*/ 30 h 152"/>
                <a:gd name="T10" fmla="*/ 38 w 117"/>
                <a:gd name="T11" fmla="*/ 57 h 152"/>
                <a:gd name="T12" fmla="*/ 106 w 117"/>
                <a:gd name="T13" fmla="*/ 57 h 152"/>
                <a:gd name="T14" fmla="*/ 106 w 117"/>
                <a:gd name="T15" fmla="*/ 88 h 152"/>
                <a:gd name="T16" fmla="*/ 38 w 117"/>
                <a:gd name="T17" fmla="*/ 88 h 152"/>
                <a:gd name="T18" fmla="*/ 38 w 117"/>
                <a:gd name="T19" fmla="*/ 122 h 152"/>
                <a:gd name="T20" fmla="*/ 117 w 117"/>
                <a:gd name="T21" fmla="*/ 122 h 152"/>
                <a:gd name="T22" fmla="*/ 117 w 117"/>
                <a:gd name="T23" fmla="*/ 152 h 152"/>
                <a:gd name="T24" fmla="*/ 0 w 117"/>
                <a:gd name="T2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2">
                  <a:moveTo>
                    <a:pt x="0" y="152"/>
                  </a:moveTo>
                  <a:lnTo>
                    <a:pt x="0" y="0"/>
                  </a:lnTo>
                  <a:lnTo>
                    <a:pt x="110" y="0"/>
                  </a:lnTo>
                  <a:lnTo>
                    <a:pt x="110" y="30"/>
                  </a:lnTo>
                  <a:lnTo>
                    <a:pt x="38" y="30"/>
                  </a:lnTo>
                  <a:lnTo>
                    <a:pt x="38" y="57"/>
                  </a:lnTo>
                  <a:lnTo>
                    <a:pt x="106" y="57"/>
                  </a:lnTo>
                  <a:lnTo>
                    <a:pt x="106" y="88"/>
                  </a:lnTo>
                  <a:lnTo>
                    <a:pt x="38" y="88"/>
                  </a:lnTo>
                  <a:lnTo>
                    <a:pt x="38" y="122"/>
                  </a:lnTo>
                  <a:lnTo>
                    <a:pt x="117" y="122"/>
                  </a:lnTo>
                  <a:lnTo>
                    <a:pt x="117" y="152"/>
                  </a:lnTo>
                  <a:lnTo>
                    <a:pt x="0" y="152"/>
                  </a:lnTo>
                  <a:close/>
                </a:path>
              </a:pathLst>
            </a:custGeom>
            <a:solidFill>
              <a:schemeClr val="bg1">
                <a:lumMod val="50000"/>
              </a:schemeClr>
            </a:solidFill>
            <a:ln>
              <a:noFill/>
            </a:ln>
          </p:spPr>
          <p:txBody>
            <a:bodyPr/>
            <a:lstStyle/>
            <a:p>
              <a:pPr>
                <a:defRPr/>
              </a:pPr>
              <a:endParaRPr lang="de-DE"/>
            </a:p>
          </p:txBody>
        </p:sp>
        <p:sp>
          <p:nvSpPr>
            <p:cNvPr id="23" name="Rectangle 23"/>
            <p:cNvSpPr>
              <a:spLocks noChangeArrowheads="1"/>
            </p:cNvSpPr>
            <p:nvPr userDrawn="1"/>
          </p:nvSpPr>
          <p:spPr bwMode="auto">
            <a:xfrm>
              <a:off x="694232" y="3471385"/>
              <a:ext cx="59503" cy="241269"/>
            </a:xfrm>
            <a:prstGeom prst="rect">
              <a:avLst/>
            </a:prstGeom>
            <a:solidFill>
              <a:schemeClr val="bg1">
                <a:lumMod val="50000"/>
              </a:schemeClr>
            </a:solidFill>
            <a:ln>
              <a:noFill/>
            </a:ln>
          </p:spPr>
          <p:txBody>
            <a:bodyPr/>
            <a:lstStyle/>
            <a:p>
              <a:pPr>
                <a:defRPr/>
              </a:pPr>
              <a:endParaRPr lang="de-DE"/>
            </a:p>
          </p:txBody>
        </p:sp>
        <p:sp>
          <p:nvSpPr>
            <p:cNvPr id="24" name="Freeform 24"/>
            <p:cNvSpPr>
              <a:spLocks/>
            </p:cNvSpPr>
            <p:nvPr userDrawn="1"/>
          </p:nvSpPr>
          <p:spPr bwMode="auto">
            <a:xfrm>
              <a:off x="806629" y="3471385"/>
              <a:ext cx="204965" cy="241269"/>
            </a:xfrm>
            <a:custGeom>
              <a:avLst/>
              <a:gdLst>
                <a:gd name="T0" fmla="*/ 0 w 129"/>
                <a:gd name="T1" fmla="*/ 0 h 152"/>
                <a:gd name="T2" fmla="*/ 38 w 129"/>
                <a:gd name="T3" fmla="*/ 0 h 152"/>
                <a:gd name="T4" fmla="*/ 91 w 129"/>
                <a:gd name="T5" fmla="*/ 99 h 152"/>
                <a:gd name="T6" fmla="*/ 91 w 129"/>
                <a:gd name="T7" fmla="*/ 99 h 152"/>
                <a:gd name="T8" fmla="*/ 91 w 129"/>
                <a:gd name="T9" fmla="*/ 0 h 152"/>
                <a:gd name="T10" fmla="*/ 129 w 129"/>
                <a:gd name="T11" fmla="*/ 0 h 152"/>
                <a:gd name="T12" fmla="*/ 129 w 129"/>
                <a:gd name="T13" fmla="*/ 152 h 152"/>
                <a:gd name="T14" fmla="*/ 91 w 129"/>
                <a:gd name="T15" fmla="*/ 152 h 152"/>
                <a:gd name="T16" fmla="*/ 34 w 129"/>
                <a:gd name="T17" fmla="*/ 57 h 152"/>
                <a:gd name="T18" fmla="*/ 34 w 129"/>
                <a:gd name="T19" fmla="*/ 57 h 152"/>
                <a:gd name="T20" fmla="*/ 34 w 129"/>
                <a:gd name="T21" fmla="*/ 152 h 152"/>
                <a:gd name="T22" fmla="*/ 0 w 129"/>
                <a:gd name="T23" fmla="*/ 152 h 152"/>
                <a:gd name="T24" fmla="*/ 0 w 129"/>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52">
                  <a:moveTo>
                    <a:pt x="0" y="0"/>
                  </a:moveTo>
                  <a:lnTo>
                    <a:pt x="38" y="0"/>
                  </a:lnTo>
                  <a:lnTo>
                    <a:pt x="91" y="99"/>
                  </a:lnTo>
                  <a:lnTo>
                    <a:pt x="91" y="99"/>
                  </a:lnTo>
                  <a:lnTo>
                    <a:pt x="91" y="0"/>
                  </a:lnTo>
                  <a:lnTo>
                    <a:pt x="129" y="0"/>
                  </a:lnTo>
                  <a:lnTo>
                    <a:pt x="129" y="152"/>
                  </a:lnTo>
                  <a:lnTo>
                    <a:pt x="91" y="152"/>
                  </a:lnTo>
                  <a:lnTo>
                    <a:pt x="34" y="57"/>
                  </a:lnTo>
                  <a:lnTo>
                    <a:pt x="34" y="57"/>
                  </a:lnTo>
                  <a:lnTo>
                    <a:pt x="34" y="152"/>
                  </a:lnTo>
                  <a:lnTo>
                    <a:pt x="0" y="152"/>
                  </a:lnTo>
                  <a:lnTo>
                    <a:pt x="0" y="0"/>
                  </a:lnTo>
                  <a:close/>
                </a:path>
              </a:pathLst>
            </a:custGeom>
            <a:solidFill>
              <a:schemeClr val="bg1">
                <a:lumMod val="50000"/>
              </a:schemeClr>
            </a:solidFill>
            <a:ln>
              <a:noFill/>
            </a:ln>
          </p:spPr>
          <p:txBody>
            <a:bodyPr/>
            <a:lstStyle/>
            <a:p>
              <a:pPr>
                <a:defRPr/>
              </a:pPr>
              <a:endParaRPr lang="de-DE"/>
            </a:p>
          </p:txBody>
        </p:sp>
        <p:sp>
          <p:nvSpPr>
            <p:cNvPr id="25" name="Freeform 25"/>
            <p:cNvSpPr>
              <a:spLocks/>
            </p:cNvSpPr>
            <p:nvPr userDrawn="1"/>
          </p:nvSpPr>
          <p:spPr bwMode="auto">
            <a:xfrm>
              <a:off x="1051264" y="3471385"/>
              <a:ext cx="204961" cy="241269"/>
            </a:xfrm>
            <a:custGeom>
              <a:avLst/>
              <a:gdLst>
                <a:gd name="T0" fmla="*/ 129 w 129"/>
                <a:gd name="T1" fmla="*/ 122 h 152"/>
                <a:gd name="T2" fmla="*/ 129 w 129"/>
                <a:gd name="T3" fmla="*/ 152 h 152"/>
                <a:gd name="T4" fmla="*/ 0 w 129"/>
                <a:gd name="T5" fmla="*/ 152 h 152"/>
                <a:gd name="T6" fmla="*/ 0 w 129"/>
                <a:gd name="T7" fmla="*/ 126 h 152"/>
                <a:gd name="T8" fmla="*/ 84 w 129"/>
                <a:gd name="T9" fmla="*/ 30 h 152"/>
                <a:gd name="T10" fmla="*/ 8 w 129"/>
                <a:gd name="T11" fmla="*/ 30 h 152"/>
                <a:gd name="T12" fmla="*/ 8 w 129"/>
                <a:gd name="T13" fmla="*/ 0 h 152"/>
                <a:gd name="T14" fmla="*/ 129 w 129"/>
                <a:gd name="T15" fmla="*/ 0 h 152"/>
                <a:gd name="T16" fmla="*/ 129 w 129"/>
                <a:gd name="T17" fmla="*/ 30 h 152"/>
                <a:gd name="T18" fmla="*/ 46 w 129"/>
                <a:gd name="T19" fmla="*/ 122 h 152"/>
                <a:gd name="T20" fmla="*/ 129 w 129"/>
                <a:gd name="T21"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52">
                  <a:moveTo>
                    <a:pt x="129" y="122"/>
                  </a:moveTo>
                  <a:lnTo>
                    <a:pt x="129" y="152"/>
                  </a:lnTo>
                  <a:lnTo>
                    <a:pt x="0" y="152"/>
                  </a:lnTo>
                  <a:lnTo>
                    <a:pt x="0" y="126"/>
                  </a:lnTo>
                  <a:lnTo>
                    <a:pt x="84" y="30"/>
                  </a:lnTo>
                  <a:lnTo>
                    <a:pt x="8" y="30"/>
                  </a:lnTo>
                  <a:lnTo>
                    <a:pt x="8" y="0"/>
                  </a:lnTo>
                  <a:lnTo>
                    <a:pt x="129" y="0"/>
                  </a:lnTo>
                  <a:lnTo>
                    <a:pt x="129" y="30"/>
                  </a:lnTo>
                  <a:lnTo>
                    <a:pt x="46" y="122"/>
                  </a:lnTo>
                  <a:lnTo>
                    <a:pt x="129" y="122"/>
                  </a:lnTo>
                  <a:close/>
                </a:path>
              </a:pathLst>
            </a:custGeom>
            <a:solidFill>
              <a:schemeClr val="bg1">
                <a:lumMod val="50000"/>
              </a:schemeClr>
            </a:solidFill>
            <a:ln>
              <a:noFill/>
            </a:ln>
          </p:spPr>
          <p:txBody>
            <a:bodyPr/>
            <a:lstStyle/>
            <a:p>
              <a:pPr>
                <a:defRPr/>
              </a:pPr>
              <a:endParaRPr lang="de-DE"/>
            </a:p>
          </p:txBody>
        </p:sp>
        <p:sp>
          <p:nvSpPr>
            <p:cNvPr id="26" name="Freeform 26"/>
            <p:cNvSpPr>
              <a:spLocks/>
            </p:cNvSpPr>
            <p:nvPr userDrawn="1"/>
          </p:nvSpPr>
          <p:spPr bwMode="auto">
            <a:xfrm>
              <a:off x="1302510" y="3471385"/>
              <a:ext cx="191738" cy="241269"/>
            </a:xfrm>
            <a:custGeom>
              <a:avLst/>
              <a:gdLst>
                <a:gd name="T0" fmla="*/ 0 w 121"/>
                <a:gd name="T1" fmla="*/ 152 h 152"/>
                <a:gd name="T2" fmla="*/ 0 w 121"/>
                <a:gd name="T3" fmla="*/ 0 h 152"/>
                <a:gd name="T4" fmla="*/ 113 w 121"/>
                <a:gd name="T5" fmla="*/ 0 h 152"/>
                <a:gd name="T6" fmla="*/ 113 w 121"/>
                <a:gd name="T7" fmla="*/ 30 h 152"/>
                <a:gd name="T8" fmla="*/ 37 w 121"/>
                <a:gd name="T9" fmla="*/ 30 h 152"/>
                <a:gd name="T10" fmla="*/ 37 w 121"/>
                <a:gd name="T11" fmla="*/ 57 h 152"/>
                <a:gd name="T12" fmla="*/ 109 w 121"/>
                <a:gd name="T13" fmla="*/ 57 h 152"/>
                <a:gd name="T14" fmla="*/ 109 w 121"/>
                <a:gd name="T15" fmla="*/ 88 h 152"/>
                <a:gd name="T16" fmla="*/ 37 w 121"/>
                <a:gd name="T17" fmla="*/ 88 h 152"/>
                <a:gd name="T18" fmla="*/ 37 w 121"/>
                <a:gd name="T19" fmla="*/ 122 h 152"/>
                <a:gd name="T20" fmla="*/ 121 w 121"/>
                <a:gd name="T21" fmla="*/ 122 h 152"/>
                <a:gd name="T22" fmla="*/ 121 w 121"/>
                <a:gd name="T23" fmla="*/ 152 h 152"/>
                <a:gd name="T24" fmla="*/ 0 w 121"/>
                <a:gd name="T2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2">
                  <a:moveTo>
                    <a:pt x="0" y="152"/>
                  </a:moveTo>
                  <a:lnTo>
                    <a:pt x="0" y="0"/>
                  </a:lnTo>
                  <a:lnTo>
                    <a:pt x="113" y="0"/>
                  </a:lnTo>
                  <a:lnTo>
                    <a:pt x="113" y="30"/>
                  </a:lnTo>
                  <a:lnTo>
                    <a:pt x="37" y="30"/>
                  </a:lnTo>
                  <a:lnTo>
                    <a:pt x="37" y="57"/>
                  </a:lnTo>
                  <a:lnTo>
                    <a:pt x="109" y="57"/>
                  </a:lnTo>
                  <a:lnTo>
                    <a:pt x="109" y="88"/>
                  </a:lnTo>
                  <a:lnTo>
                    <a:pt x="37" y="88"/>
                  </a:lnTo>
                  <a:lnTo>
                    <a:pt x="37" y="122"/>
                  </a:lnTo>
                  <a:lnTo>
                    <a:pt x="121" y="122"/>
                  </a:lnTo>
                  <a:lnTo>
                    <a:pt x="121" y="152"/>
                  </a:lnTo>
                  <a:lnTo>
                    <a:pt x="0" y="152"/>
                  </a:lnTo>
                  <a:close/>
                </a:path>
              </a:pathLst>
            </a:custGeom>
            <a:solidFill>
              <a:schemeClr val="bg1">
                <a:lumMod val="50000"/>
              </a:schemeClr>
            </a:solidFill>
            <a:ln>
              <a:noFill/>
            </a:ln>
          </p:spPr>
          <p:txBody>
            <a:bodyPr/>
            <a:lstStyle/>
            <a:p>
              <a:pPr>
                <a:defRPr/>
              </a:pPr>
              <a:endParaRPr lang="de-DE"/>
            </a:p>
          </p:txBody>
        </p:sp>
        <p:sp>
          <p:nvSpPr>
            <p:cNvPr id="27" name="Freeform 27"/>
            <p:cNvSpPr>
              <a:spLocks/>
            </p:cNvSpPr>
            <p:nvPr userDrawn="1"/>
          </p:nvSpPr>
          <p:spPr bwMode="auto">
            <a:xfrm>
              <a:off x="1527308" y="3471385"/>
              <a:ext cx="204961" cy="247788"/>
            </a:xfrm>
            <a:custGeom>
              <a:avLst/>
              <a:gdLst>
                <a:gd name="T0" fmla="*/ 34 w 34"/>
                <a:gd name="T1" fmla="*/ 26 h 41"/>
                <a:gd name="T2" fmla="*/ 17 w 34"/>
                <a:gd name="T3" fmla="*/ 41 h 41"/>
                <a:gd name="T4" fmla="*/ 0 w 34"/>
                <a:gd name="T5" fmla="*/ 26 h 41"/>
                <a:gd name="T6" fmla="*/ 0 w 34"/>
                <a:gd name="T7" fmla="*/ 0 h 41"/>
                <a:gd name="T8" fmla="*/ 10 w 34"/>
                <a:gd name="T9" fmla="*/ 0 h 41"/>
                <a:gd name="T10" fmla="*/ 10 w 34"/>
                <a:gd name="T11" fmla="*/ 25 h 41"/>
                <a:gd name="T12" fmla="*/ 17 w 34"/>
                <a:gd name="T13" fmla="*/ 33 h 41"/>
                <a:gd name="T14" fmla="*/ 24 w 34"/>
                <a:gd name="T15" fmla="*/ 25 h 41"/>
                <a:gd name="T16" fmla="*/ 24 w 34"/>
                <a:gd name="T17" fmla="*/ 0 h 41"/>
                <a:gd name="T18" fmla="*/ 34 w 34"/>
                <a:gd name="T19" fmla="*/ 0 h 41"/>
                <a:gd name="T20" fmla="*/ 34 w 34"/>
                <a:gd name="T2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1">
                  <a:moveTo>
                    <a:pt x="34" y="26"/>
                  </a:moveTo>
                  <a:cubicBezTo>
                    <a:pt x="34" y="37"/>
                    <a:pt x="25" y="41"/>
                    <a:pt x="17" y="41"/>
                  </a:cubicBezTo>
                  <a:cubicBezTo>
                    <a:pt x="9" y="41"/>
                    <a:pt x="0" y="37"/>
                    <a:pt x="0" y="26"/>
                  </a:cubicBezTo>
                  <a:cubicBezTo>
                    <a:pt x="0" y="0"/>
                    <a:pt x="0" y="0"/>
                    <a:pt x="0" y="0"/>
                  </a:cubicBezTo>
                  <a:cubicBezTo>
                    <a:pt x="10" y="0"/>
                    <a:pt x="10" y="0"/>
                    <a:pt x="10" y="0"/>
                  </a:cubicBezTo>
                  <a:cubicBezTo>
                    <a:pt x="10" y="25"/>
                    <a:pt x="10" y="25"/>
                    <a:pt x="10" y="25"/>
                  </a:cubicBezTo>
                  <a:cubicBezTo>
                    <a:pt x="10" y="30"/>
                    <a:pt x="12" y="33"/>
                    <a:pt x="17" y="33"/>
                  </a:cubicBezTo>
                  <a:cubicBezTo>
                    <a:pt x="22" y="33"/>
                    <a:pt x="24" y="30"/>
                    <a:pt x="24" y="25"/>
                  </a:cubicBezTo>
                  <a:cubicBezTo>
                    <a:pt x="24" y="0"/>
                    <a:pt x="24" y="0"/>
                    <a:pt x="24" y="0"/>
                  </a:cubicBezTo>
                  <a:cubicBezTo>
                    <a:pt x="34" y="0"/>
                    <a:pt x="34" y="0"/>
                    <a:pt x="34" y="0"/>
                  </a:cubicBezTo>
                  <a:lnTo>
                    <a:pt x="34" y="26"/>
                  </a:lnTo>
                  <a:close/>
                </a:path>
              </a:pathLst>
            </a:custGeom>
            <a:solidFill>
              <a:schemeClr val="bg1">
                <a:lumMod val="50000"/>
              </a:schemeClr>
            </a:solidFill>
            <a:ln>
              <a:noFill/>
            </a:ln>
          </p:spPr>
          <p:txBody>
            <a:bodyPr/>
            <a:lstStyle/>
            <a:p>
              <a:pPr>
                <a:defRPr/>
              </a:pPr>
              <a:endParaRPr lang="de-DE"/>
            </a:p>
          </p:txBody>
        </p:sp>
        <p:sp>
          <p:nvSpPr>
            <p:cNvPr id="28" name="Freeform 28"/>
            <p:cNvSpPr>
              <a:spLocks/>
            </p:cNvSpPr>
            <p:nvPr userDrawn="1"/>
          </p:nvSpPr>
          <p:spPr bwMode="auto">
            <a:xfrm>
              <a:off x="1771939" y="3464866"/>
              <a:ext cx="231412" cy="254306"/>
            </a:xfrm>
            <a:custGeom>
              <a:avLst/>
              <a:gdLst>
                <a:gd name="T0" fmla="*/ 30 w 38"/>
                <a:gd name="T1" fmla="*/ 14 h 42"/>
                <a:gd name="T2" fmla="*/ 21 w 38"/>
                <a:gd name="T3" fmla="*/ 9 h 42"/>
                <a:gd name="T4" fmla="*/ 10 w 38"/>
                <a:gd name="T5" fmla="*/ 21 h 42"/>
                <a:gd name="T6" fmla="*/ 21 w 38"/>
                <a:gd name="T7" fmla="*/ 34 h 42"/>
                <a:gd name="T8" fmla="*/ 30 w 38"/>
                <a:gd name="T9" fmla="*/ 27 h 42"/>
                <a:gd name="T10" fmla="*/ 21 w 38"/>
                <a:gd name="T11" fmla="*/ 27 h 42"/>
                <a:gd name="T12" fmla="*/ 21 w 38"/>
                <a:gd name="T13" fmla="*/ 19 h 42"/>
                <a:gd name="T14" fmla="*/ 38 w 38"/>
                <a:gd name="T15" fmla="*/ 19 h 42"/>
                <a:gd name="T16" fmla="*/ 38 w 38"/>
                <a:gd name="T17" fmla="*/ 41 h 42"/>
                <a:gd name="T18" fmla="*/ 30 w 38"/>
                <a:gd name="T19" fmla="*/ 41 h 42"/>
                <a:gd name="T20" fmla="*/ 30 w 38"/>
                <a:gd name="T21" fmla="*/ 37 h 42"/>
                <a:gd name="T22" fmla="*/ 19 w 38"/>
                <a:gd name="T23" fmla="*/ 42 h 42"/>
                <a:gd name="T24" fmla="*/ 0 w 38"/>
                <a:gd name="T25" fmla="*/ 21 h 42"/>
                <a:gd name="T26" fmla="*/ 20 w 38"/>
                <a:gd name="T27" fmla="*/ 0 h 42"/>
                <a:gd name="T28" fmla="*/ 38 w 38"/>
                <a:gd name="T29" fmla="*/ 10 h 42"/>
                <a:gd name="T30" fmla="*/ 30 w 38"/>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0" y="14"/>
                  </a:moveTo>
                  <a:cubicBezTo>
                    <a:pt x="28" y="10"/>
                    <a:pt x="25" y="9"/>
                    <a:pt x="21" y="9"/>
                  </a:cubicBezTo>
                  <a:cubicBezTo>
                    <a:pt x="15" y="9"/>
                    <a:pt x="10" y="12"/>
                    <a:pt x="10" y="21"/>
                  </a:cubicBezTo>
                  <a:cubicBezTo>
                    <a:pt x="10" y="29"/>
                    <a:pt x="14" y="34"/>
                    <a:pt x="21" y="34"/>
                  </a:cubicBezTo>
                  <a:cubicBezTo>
                    <a:pt x="24" y="34"/>
                    <a:pt x="29" y="32"/>
                    <a:pt x="30" y="27"/>
                  </a:cubicBezTo>
                  <a:cubicBezTo>
                    <a:pt x="21" y="27"/>
                    <a:pt x="21" y="27"/>
                    <a:pt x="21" y="27"/>
                  </a:cubicBezTo>
                  <a:cubicBezTo>
                    <a:pt x="21" y="19"/>
                    <a:pt x="21" y="19"/>
                    <a:pt x="21" y="19"/>
                  </a:cubicBezTo>
                  <a:cubicBezTo>
                    <a:pt x="38" y="19"/>
                    <a:pt x="38" y="19"/>
                    <a:pt x="38" y="19"/>
                  </a:cubicBezTo>
                  <a:cubicBezTo>
                    <a:pt x="38" y="41"/>
                    <a:pt x="38" y="41"/>
                    <a:pt x="38" y="41"/>
                  </a:cubicBezTo>
                  <a:cubicBezTo>
                    <a:pt x="30" y="41"/>
                    <a:pt x="30" y="41"/>
                    <a:pt x="30" y="41"/>
                  </a:cubicBezTo>
                  <a:cubicBezTo>
                    <a:pt x="30" y="37"/>
                    <a:pt x="30" y="37"/>
                    <a:pt x="30" y="37"/>
                  </a:cubicBezTo>
                  <a:cubicBezTo>
                    <a:pt x="28" y="40"/>
                    <a:pt x="24" y="42"/>
                    <a:pt x="19" y="42"/>
                  </a:cubicBezTo>
                  <a:cubicBezTo>
                    <a:pt x="7" y="42"/>
                    <a:pt x="0" y="33"/>
                    <a:pt x="0" y="21"/>
                  </a:cubicBezTo>
                  <a:cubicBezTo>
                    <a:pt x="0" y="9"/>
                    <a:pt x="7" y="0"/>
                    <a:pt x="20" y="0"/>
                  </a:cubicBezTo>
                  <a:cubicBezTo>
                    <a:pt x="28" y="0"/>
                    <a:pt x="35" y="4"/>
                    <a:pt x="38" y="10"/>
                  </a:cubicBezTo>
                  <a:lnTo>
                    <a:pt x="30" y="14"/>
                  </a:lnTo>
                  <a:close/>
                </a:path>
              </a:pathLst>
            </a:custGeom>
            <a:solidFill>
              <a:schemeClr val="bg1">
                <a:lumMod val="50000"/>
              </a:schemeClr>
            </a:solidFill>
            <a:ln>
              <a:noFill/>
            </a:ln>
          </p:spPr>
          <p:txBody>
            <a:bodyPr/>
            <a:lstStyle/>
            <a:p>
              <a:pPr>
                <a:defRPr/>
              </a:pPr>
              <a:endParaRPr lang="de-DE"/>
            </a:p>
          </p:txBody>
        </p:sp>
        <p:sp>
          <p:nvSpPr>
            <p:cNvPr id="29" name="Freeform 29"/>
            <p:cNvSpPr>
              <a:spLocks noEditPoints="1"/>
            </p:cNvSpPr>
            <p:nvPr userDrawn="1"/>
          </p:nvSpPr>
          <p:spPr bwMode="auto">
            <a:xfrm>
              <a:off x="19837" y="3145348"/>
              <a:ext cx="198351" cy="241269"/>
            </a:xfrm>
            <a:custGeom>
              <a:avLst/>
              <a:gdLst>
                <a:gd name="T0" fmla="*/ 6 w 33"/>
                <a:gd name="T1" fmla="*/ 4 h 40"/>
                <a:gd name="T2" fmla="*/ 15 w 33"/>
                <a:gd name="T3" fmla="*/ 4 h 40"/>
                <a:gd name="T4" fmla="*/ 27 w 33"/>
                <a:gd name="T5" fmla="*/ 19 h 40"/>
                <a:gd name="T6" fmla="*/ 14 w 33"/>
                <a:gd name="T7" fmla="*/ 35 h 40"/>
                <a:gd name="T8" fmla="*/ 6 w 33"/>
                <a:gd name="T9" fmla="*/ 35 h 40"/>
                <a:gd name="T10" fmla="*/ 6 w 33"/>
                <a:gd name="T11" fmla="*/ 4 h 40"/>
                <a:gd name="T12" fmla="*/ 0 w 33"/>
                <a:gd name="T13" fmla="*/ 40 h 40"/>
                <a:gd name="T14" fmla="*/ 15 w 33"/>
                <a:gd name="T15" fmla="*/ 40 h 40"/>
                <a:gd name="T16" fmla="*/ 33 w 33"/>
                <a:gd name="T17" fmla="*/ 20 h 40"/>
                <a:gd name="T18" fmla="*/ 15 w 33"/>
                <a:gd name="T19" fmla="*/ 0 h 40"/>
                <a:gd name="T20" fmla="*/ 0 w 33"/>
                <a:gd name="T21" fmla="*/ 0 h 40"/>
                <a:gd name="T22" fmla="*/ 0 w 33"/>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0">
                  <a:moveTo>
                    <a:pt x="6" y="4"/>
                  </a:moveTo>
                  <a:cubicBezTo>
                    <a:pt x="15" y="4"/>
                    <a:pt x="15" y="4"/>
                    <a:pt x="15" y="4"/>
                  </a:cubicBezTo>
                  <a:cubicBezTo>
                    <a:pt x="24" y="4"/>
                    <a:pt x="27" y="10"/>
                    <a:pt x="27" y="19"/>
                  </a:cubicBezTo>
                  <a:cubicBezTo>
                    <a:pt x="27" y="29"/>
                    <a:pt x="24" y="35"/>
                    <a:pt x="14" y="35"/>
                  </a:cubicBezTo>
                  <a:cubicBezTo>
                    <a:pt x="6" y="35"/>
                    <a:pt x="6" y="35"/>
                    <a:pt x="6" y="35"/>
                  </a:cubicBezTo>
                  <a:lnTo>
                    <a:pt x="6" y="4"/>
                  </a:lnTo>
                  <a:close/>
                  <a:moveTo>
                    <a:pt x="0" y="40"/>
                  </a:moveTo>
                  <a:cubicBezTo>
                    <a:pt x="15" y="40"/>
                    <a:pt x="15" y="40"/>
                    <a:pt x="15" y="40"/>
                  </a:cubicBezTo>
                  <a:cubicBezTo>
                    <a:pt x="27" y="40"/>
                    <a:pt x="33" y="31"/>
                    <a:pt x="33" y="20"/>
                  </a:cubicBezTo>
                  <a:cubicBezTo>
                    <a:pt x="33" y="8"/>
                    <a:pt x="28" y="0"/>
                    <a:pt x="15" y="0"/>
                  </a:cubicBezTo>
                  <a:cubicBezTo>
                    <a:pt x="0" y="0"/>
                    <a:pt x="0" y="0"/>
                    <a:pt x="0" y="0"/>
                  </a:cubicBezTo>
                  <a:lnTo>
                    <a:pt x="0" y="40"/>
                  </a:lnTo>
                  <a:close/>
                </a:path>
              </a:pathLst>
            </a:custGeom>
            <a:solidFill>
              <a:schemeClr val="bg1">
                <a:lumMod val="50000"/>
              </a:schemeClr>
            </a:solidFill>
            <a:ln>
              <a:noFill/>
            </a:ln>
          </p:spPr>
          <p:txBody>
            <a:bodyPr/>
            <a:lstStyle/>
            <a:p>
              <a:pPr>
                <a:defRPr/>
              </a:pPr>
              <a:endParaRPr lang="de-DE"/>
            </a:p>
          </p:txBody>
        </p:sp>
        <p:sp>
          <p:nvSpPr>
            <p:cNvPr id="30" name="Freeform 30"/>
            <p:cNvSpPr>
              <a:spLocks/>
            </p:cNvSpPr>
            <p:nvPr userDrawn="1"/>
          </p:nvSpPr>
          <p:spPr bwMode="auto">
            <a:xfrm>
              <a:off x="290915" y="3145348"/>
              <a:ext cx="171905" cy="241269"/>
            </a:xfrm>
            <a:custGeom>
              <a:avLst/>
              <a:gdLst>
                <a:gd name="T0" fmla="*/ 0 w 110"/>
                <a:gd name="T1" fmla="*/ 0 h 153"/>
                <a:gd name="T2" fmla="*/ 106 w 110"/>
                <a:gd name="T3" fmla="*/ 0 h 153"/>
                <a:gd name="T4" fmla="*/ 106 w 110"/>
                <a:gd name="T5" fmla="*/ 16 h 153"/>
                <a:gd name="T6" fmla="*/ 19 w 110"/>
                <a:gd name="T7" fmla="*/ 16 h 153"/>
                <a:gd name="T8" fmla="*/ 19 w 110"/>
                <a:gd name="T9" fmla="*/ 65 h 153"/>
                <a:gd name="T10" fmla="*/ 95 w 110"/>
                <a:gd name="T11" fmla="*/ 65 h 153"/>
                <a:gd name="T12" fmla="*/ 95 w 110"/>
                <a:gd name="T13" fmla="*/ 81 h 153"/>
                <a:gd name="T14" fmla="*/ 19 w 110"/>
                <a:gd name="T15" fmla="*/ 81 h 153"/>
                <a:gd name="T16" fmla="*/ 19 w 110"/>
                <a:gd name="T17" fmla="*/ 134 h 153"/>
                <a:gd name="T18" fmla="*/ 110 w 110"/>
                <a:gd name="T19" fmla="*/ 134 h 153"/>
                <a:gd name="T20" fmla="*/ 110 w 110"/>
                <a:gd name="T21" fmla="*/ 153 h 153"/>
                <a:gd name="T22" fmla="*/ 0 w 110"/>
                <a:gd name="T23" fmla="*/ 153 h 153"/>
                <a:gd name="T24" fmla="*/ 0 w 110"/>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53">
                  <a:moveTo>
                    <a:pt x="0" y="0"/>
                  </a:moveTo>
                  <a:lnTo>
                    <a:pt x="106" y="0"/>
                  </a:lnTo>
                  <a:lnTo>
                    <a:pt x="106" y="16"/>
                  </a:lnTo>
                  <a:lnTo>
                    <a:pt x="19" y="16"/>
                  </a:lnTo>
                  <a:lnTo>
                    <a:pt x="19" y="65"/>
                  </a:lnTo>
                  <a:lnTo>
                    <a:pt x="95" y="65"/>
                  </a:lnTo>
                  <a:lnTo>
                    <a:pt x="95" y="81"/>
                  </a:lnTo>
                  <a:lnTo>
                    <a:pt x="19" y="81"/>
                  </a:lnTo>
                  <a:lnTo>
                    <a:pt x="19" y="134"/>
                  </a:lnTo>
                  <a:lnTo>
                    <a:pt x="110" y="134"/>
                  </a:lnTo>
                  <a:lnTo>
                    <a:pt x="110" y="153"/>
                  </a:lnTo>
                  <a:lnTo>
                    <a:pt x="0" y="153"/>
                  </a:lnTo>
                  <a:lnTo>
                    <a:pt x="0" y="0"/>
                  </a:lnTo>
                  <a:close/>
                </a:path>
              </a:pathLst>
            </a:custGeom>
            <a:solidFill>
              <a:schemeClr val="bg1">
                <a:lumMod val="50000"/>
              </a:schemeClr>
            </a:solidFill>
            <a:ln>
              <a:noFill/>
            </a:ln>
          </p:spPr>
          <p:txBody>
            <a:bodyPr/>
            <a:lstStyle/>
            <a:p>
              <a:pPr>
                <a:defRPr/>
              </a:pPr>
              <a:endParaRPr lang="de-DE"/>
            </a:p>
          </p:txBody>
        </p:sp>
        <p:sp>
          <p:nvSpPr>
            <p:cNvPr id="31" name="Freeform 31"/>
            <p:cNvSpPr>
              <a:spLocks/>
            </p:cNvSpPr>
            <p:nvPr userDrawn="1"/>
          </p:nvSpPr>
          <p:spPr bwMode="auto">
            <a:xfrm>
              <a:off x="528937" y="3145348"/>
              <a:ext cx="178518" cy="247788"/>
            </a:xfrm>
            <a:custGeom>
              <a:avLst/>
              <a:gdLst>
                <a:gd name="T0" fmla="*/ 30 w 30"/>
                <a:gd name="T1" fmla="*/ 27 h 41"/>
                <a:gd name="T2" fmla="*/ 15 w 30"/>
                <a:gd name="T3" fmla="*/ 41 h 41"/>
                <a:gd name="T4" fmla="*/ 0 w 30"/>
                <a:gd name="T5" fmla="*/ 27 h 41"/>
                <a:gd name="T6" fmla="*/ 0 w 30"/>
                <a:gd name="T7" fmla="*/ 0 h 41"/>
                <a:gd name="T8" fmla="*/ 5 w 30"/>
                <a:gd name="T9" fmla="*/ 0 h 41"/>
                <a:gd name="T10" fmla="*/ 5 w 30"/>
                <a:gd name="T11" fmla="*/ 26 h 41"/>
                <a:gd name="T12" fmla="*/ 15 w 30"/>
                <a:gd name="T13" fmla="*/ 36 h 41"/>
                <a:gd name="T14" fmla="*/ 25 w 30"/>
                <a:gd name="T15" fmla="*/ 26 h 41"/>
                <a:gd name="T16" fmla="*/ 25 w 30"/>
                <a:gd name="T17" fmla="*/ 0 h 41"/>
                <a:gd name="T18" fmla="*/ 30 w 30"/>
                <a:gd name="T19" fmla="*/ 0 h 41"/>
                <a:gd name="T20" fmla="*/ 30 w 30"/>
                <a:gd name="T2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1">
                  <a:moveTo>
                    <a:pt x="30" y="27"/>
                  </a:moveTo>
                  <a:cubicBezTo>
                    <a:pt x="30" y="36"/>
                    <a:pt x="24" y="41"/>
                    <a:pt x="15" y="41"/>
                  </a:cubicBezTo>
                  <a:cubicBezTo>
                    <a:pt x="5" y="41"/>
                    <a:pt x="0" y="36"/>
                    <a:pt x="0" y="27"/>
                  </a:cubicBezTo>
                  <a:cubicBezTo>
                    <a:pt x="0" y="0"/>
                    <a:pt x="0" y="0"/>
                    <a:pt x="0" y="0"/>
                  </a:cubicBezTo>
                  <a:cubicBezTo>
                    <a:pt x="5" y="0"/>
                    <a:pt x="5" y="0"/>
                    <a:pt x="5" y="0"/>
                  </a:cubicBezTo>
                  <a:cubicBezTo>
                    <a:pt x="5" y="26"/>
                    <a:pt x="5" y="26"/>
                    <a:pt x="5" y="26"/>
                  </a:cubicBezTo>
                  <a:cubicBezTo>
                    <a:pt x="5" y="33"/>
                    <a:pt x="8" y="36"/>
                    <a:pt x="15" y="36"/>
                  </a:cubicBezTo>
                  <a:cubicBezTo>
                    <a:pt x="22" y="36"/>
                    <a:pt x="25" y="33"/>
                    <a:pt x="25" y="26"/>
                  </a:cubicBezTo>
                  <a:cubicBezTo>
                    <a:pt x="25" y="0"/>
                    <a:pt x="25" y="0"/>
                    <a:pt x="25" y="0"/>
                  </a:cubicBezTo>
                  <a:cubicBezTo>
                    <a:pt x="30" y="0"/>
                    <a:pt x="30" y="0"/>
                    <a:pt x="30" y="0"/>
                  </a:cubicBezTo>
                  <a:lnTo>
                    <a:pt x="30" y="27"/>
                  </a:lnTo>
                  <a:close/>
                </a:path>
              </a:pathLst>
            </a:custGeom>
            <a:solidFill>
              <a:schemeClr val="bg1">
                <a:lumMod val="50000"/>
              </a:schemeClr>
            </a:solidFill>
            <a:ln>
              <a:noFill/>
            </a:ln>
          </p:spPr>
          <p:txBody>
            <a:bodyPr/>
            <a:lstStyle/>
            <a:p>
              <a:pPr>
                <a:defRPr/>
              </a:pPr>
              <a:endParaRPr lang="de-DE"/>
            </a:p>
          </p:txBody>
        </p:sp>
        <p:sp>
          <p:nvSpPr>
            <p:cNvPr id="32" name="Freeform 32"/>
            <p:cNvSpPr>
              <a:spLocks/>
            </p:cNvSpPr>
            <p:nvPr userDrawn="1"/>
          </p:nvSpPr>
          <p:spPr bwMode="auto">
            <a:xfrm>
              <a:off x="766959" y="3145348"/>
              <a:ext cx="178518" cy="241269"/>
            </a:xfrm>
            <a:custGeom>
              <a:avLst/>
              <a:gdLst>
                <a:gd name="T0" fmla="*/ 46 w 110"/>
                <a:gd name="T1" fmla="*/ 16 h 153"/>
                <a:gd name="T2" fmla="*/ 0 w 110"/>
                <a:gd name="T3" fmla="*/ 16 h 153"/>
                <a:gd name="T4" fmla="*/ 0 w 110"/>
                <a:gd name="T5" fmla="*/ 0 h 153"/>
                <a:gd name="T6" fmla="*/ 110 w 110"/>
                <a:gd name="T7" fmla="*/ 0 h 153"/>
                <a:gd name="T8" fmla="*/ 110 w 110"/>
                <a:gd name="T9" fmla="*/ 16 h 153"/>
                <a:gd name="T10" fmla="*/ 65 w 110"/>
                <a:gd name="T11" fmla="*/ 16 h 153"/>
                <a:gd name="T12" fmla="*/ 65 w 110"/>
                <a:gd name="T13" fmla="*/ 153 h 153"/>
                <a:gd name="T14" fmla="*/ 46 w 110"/>
                <a:gd name="T15" fmla="*/ 153 h 153"/>
                <a:gd name="T16" fmla="*/ 46 w 110"/>
                <a:gd name="T17" fmla="*/ 1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53">
                  <a:moveTo>
                    <a:pt x="46" y="16"/>
                  </a:moveTo>
                  <a:lnTo>
                    <a:pt x="0" y="16"/>
                  </a:lnTo>
                  <a:lnTo>
                    <a:pt x="0" y="0"/>
                  </a:lnTo>
                  <a:lnTo>
                    <a:pt x="110" y="0"/>
                  </a:lnTo>
                  <a:lnTo>
                    <a:pt x="110" y="16"/>
                  </a:lnTo>
                  <a:lnTo>
                    <a:pt x="65" y="16"/>
                  </a:lnTo>
                  <a:lnTo>
                    <a:pt x="65" y="153"/>
                  </a:lnTo>
                  <a:lnTo>
                    <a:pt x="46" y="153"/>
                  </a:lnTo>
                  <a:lnTo>
                    <a:pt x="46" y="16"/>
                  </a:lnTo>
                  <a:close/>
                </a:path>
              </a:pathLst>
            </a:custGeom>
            <a:solidFill>
              <a:schemeClr val="bg1">
                <a:lumMod val="50000"/>
              </a:schemeClr>
            </a:solidFill>
            <a:ln>
              <a:noFill/>
            </a:ln>
          </p:spPr>
          <p:txBody>
            <a:bodyPr/>
            <a:lstStyle/>
            <a:p>
              <a:pPr>
                <a:defRPr/>
              </a:pPr>
              <a:endParaRPr lang="de-DE"/>
            </a:p>
          </p:txBody>
        </p:sp>
        <p:sp>
          <p:nvSpPr>
            <p:cNvPr id="33" name="Freeform 33"/>
            <p:cNvSpPr>
              <a:spLocks/>
            </p:cNvSpPr>
            <p:nvPr userDrawn="1"/>
          </p:nvSpPr>
          <p:spPr bwMode="auto">
            <a:xfrm>
              <a:off x="998371" y="3138829"/>
              <a:ext cx="198351" cy="254306"/>
            </a:xfrm>
            <a:custGeom>
              <a:avLst/>
              <a:gdLst>
                <a:gd name="T0" fmla="*/ 27 w 33"/>
                <a:gd name="T1" fmla="*/ 12 h 42"/>
                <a:gd name="T2" fmla="*/ 16 w 33"/>
                <a:gd name="T3" fmla="*/ 4 h 42"/>
                <a:gd name="T4" fmla="*/ 8 w 33"/>
                <a:gd name="T5" fmla="*/ 10 h 42"/>
                <a:gd name="T6" fmla="*/ 33 w 33"/>
                <a:gd name="T7" fmla="*/ 29 h 42"/>
                <a:gd name="T8" fmla="*/ 18 w 33"/>
                <a:gd name="T9" fmla="*/ 42 h 42"/>
                <a:gd name="T10" fmla="*/ 0 w 33"/>
                <a:gd name="T11" fmla="*/ 28 h 42"/>
                <a:gd name="T12" fmla="*/ 6 w 33"/>
                <a:gd name="T13" fmla="*/ 27 h 42"/>
                <a:gd name="T14" fmla="*/ 17 w 33"/>
                <a:gd name="T15" fmla="*/ 37 h 42"/>
                <a:gd name="T16" fmla="*/ 27 w 33"/>
                <a:gd name="T17" fmla="*/ 29 h 42"/>
                <a:gd name="T18" fmla="*/ 2 w 33"/>
                <a:gd name="T19" fmla="*/ 11 h 42"/>
                <a:gd name="T20" fmla="*/ 16 w 33"/>
                <a:gd name="T21" fmla="*/ 0 h 42"/>
                <a:gd name="T22" fmla="*/ 32 w 33"/>
                <a:gd name="T23" fmla="*/ 12 h 42"/>
                <a:gd name="T24" fmla="*/ 27 w 33"/>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2">
                  <a:moveTo>
                    <a:pt x="27" y="12"/>
                  </a:moveTo>
                  <a:cubicBezTo>
                    <a:pt x="27" y="7"/>
                    <a:pt x="22" y="4"/>
                    <a:pt x="16" y="4"/>
                  </a:cubicBezTo>
                  <a:cubicBezTo>
                    <a:pt x="13" y="4"/>
                    <a:pt x="8" y="5"/>
                    <a:pt x="8" y="10"/>
                  </a:cubicBezTo>
                  <a:cubicBezTo>
                    <a:pt x="8" y="21"/>
                    <a:pt x="33" y="13"/>
                    <a:pt x="33" y="29"/>
                  </a:cubicBezTo>
                  <a:cubicBezTo>
                    <a:pt x="33" y="38"/>
                    <a:pt x="25" y="42"/>
                    <a:pt x="18" y="42"/>
                  </a:cubicBezTo>
                  <a:cubicBezTo>
                    <a:pt x="8" y="42"/>
                    <a:pt x="1" y="38"/>
                    <a:pt x="0" y="28"/>
                  </a:cubicBezTo>
                  <a:cubicBezTo>
                    <a:pt x="6" y="27"/>
                    <a:pt x="6" y="27"/>
                    <a:pt x="6" y="27"/>
                  </a:cubicBezTo>
                  <a:cubicBezTo>
                    <a:pt x="6" y="34"/>
                    <a:pt x="10" y="37"/>
                    <a:pt x="17" y="37"/>
                  </a:cubicBezTo>
                  <a:cubicBezTo>
                    <a:pt x="22" y="37"/>
                    <a:pt x="27" y="35"/>
                    <a:pt x="27" y="29"/>
                  </a:cubicBezTo>
                  <a:cubicBezTo>
                    <a:pt x="27" y="18"/>
                    <a:pt x="2" y="26"/>
                    <a:pt x="2" y="11"/>
                  </a:cubicBezTo>
                  <a:cubicBezTo>
                    <a:pt x="2" y="3"/>
                    <a:pt x="9" y="0"/>
                    <a:pt x="16" y="0"/>
                  </a:cubicBezTo>
                  <a:cubicBezTo>
                    <a:pt x="24" y="0"/>
                    <a:pt x="31" y="4"/>
                    <a:pt x="32" y="12"/>
                  </a:cubicBezTo>
                  <a:lnTo>
                    <a:pt x="27" y="12"/>
                  </a:lnTo>
                  <a:close/>
                </a:path>
              </a:pathLst>
            </a:custGeom>
            <a:solidFill>
              <a:schemeClr val="bg1">
                <a:lumMod val="50000"/>
              </a:schemeClr>
            </a:solidFill>
            <a:ln>
              <a:noFill/>
            </a:ln>
          </p:spPr>
          <p:txBody>
            <a:bodyPr/>
            <a:lstStyle/>
            <a:p>
              <a:pPr>
                <a:defRPr/>
              </a:pPr>
              <a:endParaRPr lang="de-DE"/>
            </a:p>
          </p:txBody>
        </p:sp>
        <p:sp>
          <p:nvSpPr>
            <p:cNvPr id="34" name="Freeform 34"/>
            <p:cNvSpPr>
              <a:spLocks/>
            </p:cNvSpPr>
            <p:nvPr userDrawn="1"/>
          </p:nvSpPr>
          <p:spPr bwMode="auto">
            <a:xfrm>
              <a:off x="1256225" y="3138829"/>
              <a:ext cx="238022" cy="254306"/>
            </a:xfrm>
            <a:custGeom>
              <a:avLst/>
              <a:gdLst>
                <a:gd name="T0" fmla="*/ 33 w 39"/>
                <a:gd name="T1" fmla="*/ 13 h 42"/>
                <a:gd name="T2" fmla="*/ 20 w 39"/>
                <a:gd name="T3" fmla="*/ 4 h 42"/>
                <a:gd name="T4" fmla="*/ 6 w 39"/>
                <a:gd name="T5" fmla="*/ 21 h 42"/>
                <a:gd name="T6" fmla="*/ 20 w 39"/>
                <a:gd name="T7" fmla="*/ 37 h 42"/>
                <a:gd name="T8" fmla="*/ 33 w 39"/>
                <a:gd name="T9" fmla="*/ 26 h 42"/>
                <a:gd name="T10" fmla="*/ 39 w 39"/>
                <a:gd name="T11" fmla="*/ 26 h 42"/>
                <a:gd name="T12" fmla="*/ 20 w 39"/>
                <a:gd name="T13" fmla="*/ 42 h 42"/>
                <a:gd name="T14" fmla="*/ 0 w 39"/>
                <a:gd name="T15" fmla="*/ 21 h 42"/>
                <a:gd name="T16" fmla="*/ 20 w 39"/>
                <a:gd name="T17" fmla="*/ 0 h 42"/>
                <a:gd name="T18" fmla="*/ 38 w 39"/>
                <a:gd name="T19" fmla="*/ 12 h 42"/>
                <a:gd name="T20" fmla="*/ 33 w 39"/>
                <a:gd name="T21"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2">
                  <a:moveTo>
                    <a:pt x="33" y="13"/>
                  </a:moveTo>
                  <a:cubicBezTo>
                    <a:pt x="31" y="8"/>
                    <a:pt x="26" y="4"/>
                    <a:pt x="20" y="4"/>
                  </a:cubicBezTo>
                  <a:cubicBezTo>
                    <a:pt x="10" y="4"/>
                    <a:pt x="6" y="12"/>
                    <a:pt x="6" y="21"/>
                  </a:cubicBezTo>
                  <a:cubicBezTo>
                    <a:pt x="6" y="30"/>
                    <a:pt x="10" y="37"/>
                    <a:pt x="20" y="37"/>
                  </a:cubicBezTo>
                  <a:cubicBezTo>
                    <a:pt x="27" y="37"/>
                    <a:pt x="32" y="33"/>
                    <a:pt x="33" y="26"/>
                  </a:cubicBezTo>
                  <a:cubicBezTo>
                    <a:pt x="39" y="26"/>
                    <a:pt x="39" y="26"/>
                    <a:pt x="39" y="26"/>
                  </a:cubicBezTo>
                  <a:cubicBezTo>
                    <a:pt x="37" y="36"/>
                    <a:pt x="29" y="42"/>
                    <a:pt x="20" y="42"/>
                  </a:cubicBezTo>
                  <a:cubicBezTo>
                    <a:pt x="8" y="42"/>
                    <a:pt x="0" y="33"/>
                    <a:pt x="0" y="21"/>
                  </a:cubicBezTo>
                  <a:cubicBezTo>
                    <a:pt x="0" y="8"/>
                    <a:pt x="8" y="0"/>
                    <a:pt x="20" y="0"/>
                  </a:cubicBezTo>
                  <a:cubicBezTo>
                    <a:pt x="29" y="0"/>
                    <a:pt x="36" y="4"/>
                    <a:pt x="38" y="12"/>
                  </a:cubicBezTo>
                  <a:lnTo>
                    <a:pt x="33" y="13"/>
                  </a:lnTo>
                  <a:close/>
                </a:path>
              </a:pathLst>
            </a:custGeom>
            <a:solidFill>
              <a:schemeClr val="bg1">
                <a:lumMod val="50000"/>
              </a:schemeClr>
            </a:solidFill>
            <a:ln>
              <a:noFill/>
            </a:ln>
          </p:spPr>
          <p:txBody>
            <a:bodyPr/>
            <a:lstStyle/>
            <a:p>
              <a:pPr>
                <a:defRPr/>
              </a:pPr>
              <a:endParaRPr lang="de-DE"/>
            </a:p>
          </p:txBody>
        </p:sp>
        <p:sp>
          <p:nvSpPr>
            <p:cNvPr id="35" name="Freeform 35"/>
            <p:cNvSpPr>
              <a:spLocks/>
            </p:cNvSpPr>
            <p:nvPr userDrawn="1"/>
          </p:nvSpPr>
          <p:spPr bwMode="auto">
            <a:xfrm>
              <a:off x="1560364" y="3145348"/>
              <a:ext cx="198351" cy="241269"/>
            </a:xfrm>
            <a:custGeom>
              <a:avLst/>
              <a:gdLst>
                <a:gd name="T0" fmla="*/ 0 w 125"/>
                <a:gd name="T1" fmla="*/ 0 h 153"/>
                <a:gd name="T2" fmla="*/ 22 w 125"/>
                <a:gd name="T3" fmla="*/ 0 h 153"/>
                <a:gd name="T4" fmla="*/ 22 w 125"/>
                <a:gd name="T5" fmla="*/ 65 h 153"/>
                <a:gd name="T6" fmla="*/ 106 w 125"/>
                <a:gd name="T7" fmla="*/ 65 h 153"/>
                <a:gd name="T8" fmla="*/ 106 w 125"/>
                <a:gd name="T9" fmla="*/ 0 h 153"/>
                <a:gd name="T10" fmla="*/ 125 w 125"/>
                <a:gd name="T11" fmla="*/ 0 h 153"/>
                <a:gd name="T12" fmla="*/ 125 w 125"/>
                <a:gd name="T13" fmla="*/ 153 h 153"/>
                <a:gd name="T14" fmla="*/ 106 w 125"/>
                <a:gd name="T15" fmla="*/ 153 h 153"/>
                <a:gd name="T16" fmla="*/ 106 w 125"/>
                <a:gd name="T17" fmla="*/ 81 h 153"/>
                <a:gd name="T18" fmla="*/ 22 w 125"/>
                <a:gd name="T19" fmla="*/ 81 h 153"/>
                <a:gd name="T20" fmla="*/ 22 w 125"/>
                <a:gd name="T21" fmla="*/ 153 h 153"/>
                <a:gd name="T22" fmla="*/ 0 w 125"/>
                <a:gd name="T23" fmla="*/ 153 h 153"/>
                <a:gd name="T24" fmla="*/ 0 w 125"/>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53">
                  <a:moveTo>
                    <a:pt x="0" y="0"/>
                  </a:moveTo>
                  <a:lnTo>
                    <a:pt x="22" y="0"/>
                  </a:lnTo>
                  <a:lnTo>
                    <a:pt x="22" y="65"/>
                  </a:lnTo>
                  <a:lnTo>
                    <a:pt x="106" y="65"/>
                  </a:lnTo>
                  <a:lnTo>
                    <a:pt x="106" y="0"/>
                  </a:lnTo>
                  <a:lnTo>
                    <a:pt x="125" y="0"/>
                  </a:lnTo>
                  <a:lnTo>
                    <a:pt x="125" y="153"/>
                  </a:lnTo>
                  <a:lnTo>
                    <a:pt x="106" y="153"/>
                  </a:lnTo>
                  <a:lnTo>
                    <a:pt x="106" y="81"/>
                  </a:lnTo>
                  <a:lnTo>
                    <a:pt x="22" y="81"/>
                  </a:lnTo>
                  <a:lnTo>
                    <a:pt x="22" y="153"/>
                  </a:lnTo>
                  <a:lnTo>
                    <a:pt x="0" y="153"/>
                  </a:lnTo>
                  <a:lnTo>
                    <a:pt x="0" y="0"/>
                  </a:lnTo>
                  <a:close/>
                </a:path>
              </a:pathLst>
            </a:custGeom>
            <a:solidFill>
              <a:schemeClr val="bg1">
                <a:lumMod val="50000"/>
              </a:schemeClr>
            </a:solidFill>
            <a:ln>
              <a:noFill/>
            </a:ln>
          </p:spPr>
          <p:txBody>
            <a:bodyPr/>
            <a:lstStyle/>
            <a:p>
              <a:pPr>
                <a:defRPr/>
              </a:pPr>
              <a:endParaRPr lang="de-DE"/>
            </a:p>
          </p:txBody>
        </p:sp>
        <p:sp>
          <p:nvSpPr>
            <p:cNvPr id="36" name="Freeform 36"/>
            <p:cNvSpPr>
              <a:spLocks/>
            </p:cNvSpPr>
            <p:nvPr userDrawn="1"/>
          </p:nvSpPr>
          <p:spPr bwMode="auto">
            <a:xfrm>
              <a:off x="1838056" y="3145348"/>
              <a:ext cx="171905" cy="241269"/>
            </a:xfrm>
            <a:custGeom>
              <a:avLst/>
              <a:gdLst>
                <a:gd name="T0" fmla="*/ 0 w 110"/>
                <a:gd name="T1" fmla="*/ 0 h 153"/>
                <a:gd name="T2" fmla="*/ 106 w 110"/>
                <a:gd name="T3" fmla="*/ 0 h 153"/>
                <a:gd name="T4" fmla="*/ 106 w 110"/>
                <a:gd name="T5" fmla="*/ 16 h 153"/>
                <a:gd name="T6" fmla="*/ 19 w 110"/>
                <a:gd name="T7" fmla="*/ 16 h 153"/>
                <a:gd name="T8" fmla="*/ 19 w 110"/>
                <a:gd name="T9" fmla="*/ 65 h 153"/>
                <a:gd name="T10" fmla="*/ 95 w 110"/>
                <a:gd name="T11" fmla="*/ 65 h 153"/>
                <a:gd name="T12" fmla="*/ 95 w 110"/>
                <a:gd name="T13" fmla="*/ 81 h 153"/>
                <a:gd name="T14" fmla="*/ 19 w 110"/>
                <a:gd name="T15" fmla="*/ 81 h 153"/>
                <a:gd name="T16" fmla="*/ 19 w 110"/>
                <a:gd name="T17" fmla="*/ 134 h 153"/>
                <a:gd name="T18" fmla="*/ 110 w 110"/>
                <a:gd name="T19" fmla="*/ 134 h 153"/>
                <a:gd name="T20" fmla="*/ 110 w 110"/>
                <a:gd name="T21" fmla="*/ 153 h 153"/>
                <a:gd name="T22" fmla="*/ 0 w 110"/>
                <a:gd name="T23" fmla="*/ 153 h 153"/>
                <a:gd name="T24" fmla="*/ 0 w 110"/>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53">
                  <a:moveTo>
                    <a:pt x="0" y="0"/>
                  </a:moveTo>
                  <a:lnTo>
                    <a:pt x="106" y="0"/>
                  </a:lnTo>
                  <a:lnTo>
                    <a:pt x="106" y="16"/>
                  </a:lnTo>
                  <a:lnTo>
                    <a:pt x="19" y="16"/>
                  </a:lnTo>
                  <a:lnTo>
                    <a:pt x="19" y="65"/>
                  </a:lnTo>
                  <a:lnTo>
                    <a:pt x="95" y="65"/>
                  </a:lnTo>
                  <a:lnTo>
                    <a:pt x="95" y="81"/>
                  </a:lnTo>
                  <a:lnTo>
                    <a:pt x="19" y="81"/>
                  </a:lnTo>
                  <a:lnTo>
                    <a:pt x="19" y="134"/>
                  </a:lnTo>
                  <a:lnTo>
                    <a:pt x="110" y="134"/>
                  </a:lnTo>
                  <a:lnTo>
                    <a:pt x="110" y="153"/>
                  </a:lnTo>
                  <a:lnTo>
                    <a:pt x="0" y="153"/>
                  </a:lnTo>
                  <a:lnTo>
                    <a:pt x="0" y="0"/>
                  </a:lnTo>
                  <a:close/>
                </a:path>
              </a:pathLst>
            </a:custGeom>
            <a:solidFill>
              <a:schemeClr val="bg1">
                <a:lumMod val="50000"/>
              </a:schemeClr>
            </a:solidFill>
            <a:ln>
              <a:noFill/>
            </a:ln>
          </p:spPr>
          <p:txBody>
            <a:bodyPr/>
            <a:lstStyle/>
            <a:p>
              <a:pPr>
                <a:defRPr/>
              </a:pPr>
              <a:endParaRPr lang="de-DE"/>
            </a:p>
          </p:txBody>
        </p:sp>
      </p:grpSp>
      <p:grpSp>
        <p:nvGrpSpPr>
          <p:cNvPr id="37" name="Group 152"/>
          <p:cNvGrpSpPr>
            <a:grpSpLocks/>
          </p:cNvGrpSpPr>
          <p:nvPr/>
        </p:nvGrpSpPr>
        <p:grpSpPr bwMode="auto">
          <a:xfrm>
            <a:off x="0" y="0"/>
            <a:ext cx="9144000" cy="6858000"/>
            <a:chOff x="0" y="0"/>
            <a:chExt cx="5760" cy="4320"/>
          </a:xfrm>
        </p:grpSpPr>
        <p:cxnSp>
          <p:nvCxnSpPr>
            <p:cNvPr id="38" name="Gerade Verbindung 149"/>
            <p:cNvCxnSpPr>
              <a:cxnSpLocks noChangeShapeType="1"/>
            </p:cNvCxnSpPr>
            <p:nvPr userDrawn="1"/>
          </p:nvCxnSpPr>
          <p:spPr bwMode="auto">
            <a:xfrm flipH="1">
              <a:off x="34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nvGrpSpPr>
            <p:cNvPr id="39" name="Gruppieren 151"/>
            <p:cNvGrpSpPr>
              <a:grpSpLocks/>
            </p:cNvGrpSpPr>
            <p:nvPr userDrawn="1"/>
          </p:nvGrpSpPr>
          <p:grpSpPr bwMode="auto">
            <a:xfrm>
              <a:off x="6405945" y="907"/>
              <a:ext cx="180000" cy="3062"/>
              <a:chOff x="6409029" y="50426"/>
              <a:chExt cx="180000" cy="6807574"/>
            </a:xfrm>
          </p:grpSpPr>
          <p:cxnSp>
            <p:nvCxnSpPr>
              <p:cNvPr id="68" name="Gerade Verbindung 178"/>
              <p:cNvCxnSpPr>
                <a:cxnSpLocks noChangeShapeType="1"/>
              </p:cNvCxnSpPr>
              <p:nvPr userDrawn="1"/>
            </p:nvCxnSpPr>
            <p:spPr bwMode="auto">
              <a:xfrm flipH="1">
                <a:off x="658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69" name="Gerade Verbindung 179"/>
              <p:cNvCxnSpPr>
                <a:cxnSpLocks noChangeShapeType="1"/>
              </p:cNvCxnSpPr>
              <p:nvPr/>
            </p:nvCxnSpPr>
            <p:spPr bwMode="auto">
              <a:xfrm flipH="1">
                <a:off x="640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cxnSp>
          <p:nvCxnSpPr>
            <p:cNvPr id="40" name="Gerade Verbindung 156"/>
            <p:cNvCxnSpPr>
              <a:cxnSpLocks noChangeShapeType="1"/>
            </p:cNvCxnSpPr>
            <p:nvPr userDrawn="1"/>
          </p:nvCxnSpPr>
          <p:spPr bwMode="auto">
            <a:xfrm flipH="1">
              <a:off x="5465"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41" name="Gerade Verbindung 159"/>
            <p:cNvCxnSpPr>
              <a:cxnSpLocks noChangeShapeType="1"/>
            </p:cNvCxnSpPr>
            <p:nvPr userDrawn="1"/>
          </p:nvCxnSpPr>
          <p:spPr bwMode="auto">
            <a:xfrm>
              <a:off x="0" y="3969"/>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nvGrpSpPr>
            <p:cNvPr id="42" name="Gruppieren 160"/>
            <p:cNvGrpSpPr>
              <a:grpSpLocks/>
            </p:cNvGrpSpPr>
            <p:nvPr userDrawn="1"/>
          </p:nvGrpSpPr>
          <p:grpSpPr bwMode="auto">
            <a:xfrm>
              <a:off x="0" y="360000"/>
              <a:ext cx="5760" cy="1260000"/>
              <a:chOff x="0" y="360000"/>
              <a:chExt cx="9144000" cy="1260000"/>
            </a:xfrm>
          </p:grpSpPr>
          <p:cxnSp>
            <p:nvCxnSpPr>
              <p:cNvPr id="65" name="Gerade Verbindung 167"/>
              <p:cNvCxnSpPr>
                <a:cxnSpLocks noChangeShapeType="1"/>
              </p:cNvCxnSpPr>
              <p:nvPr userDrawn="1"/>
            </p:nvCxnSpPr>
            <p:spPr bwMode="auto">
              <a:xfrm>
                <a:off x="0" y="1620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66" name="Gerade Verbindung 168"/>
              <p:cNvCxnSpPr>
                <a:cxnSpLocks noChangeShapeType="1"/>
              </p:cNvCxnSpPr>
              <p:nvPr userDrawn="1"/>
            </p:nvCxnSpPr>
            <p:spPr bwMode="auto">
              <a:xfrm>
                <a:off x="0" y="1440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lgDashDotDot"/>
                    <a:round/>
                    <a:headEnd/>
                    <a:tailEnd/>
                  </a14:hiddenLine>
                </a:ext>
              </a:extLst>
            </p:spPr>
          </p:cxnSp>
          <p:cxnSp>
            <p:nvCxnSpPr>
              <p:cNvPr id="67" name="Gerade Verbindung 169"/>
              <p:cNvCxnSpPr>
                <a:cxnSpLocks noChangeShapeType="1"/>
              </p:cNvCxnSpPr>
              <p:nvPr userDrawn="1"/>
            </p:nvCxnSpPr>
            <p:spPr bwMode="auto">
              <a:xfrm>
                <a:off x="0" y="360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grpSp>
          <p:nvGrpSpPr>
            <p:cNvPr id="43" name="Gruppieren 161"/>
            <p:cNvGrpSpPr>
              <a:grpSpLocks/>
            </p:cNvGrpSpPr>
            <p:nvPr userDrawn="1"/>
          </p:nvGrpSpPr>
          <p:grpSpPr bwMode="auto">
            <a:xfrm>
              <a:off x="0" y="1429032"/>
              <a:ext cx="5760" cy="180000"/>
              <a:chOff x="0" y="1428000"/>
              <a:chExt cx="9144000" cy="180000"/>
            </a:xfrm>
          </p:grpSpPr>
          <p:cxnSp>
            <p:nvCxnSpPr>
              <p:cNvPr id="63" name="Gerade Verbindung 165"/>
              <p:cNvCxnSpPr>
                <a:cxnSpLocks noChangeShapeType="1"/>
              </p:cNvCxnSpPr>
              <p:nvPr userDrawn="1"/>
            </p:nvCxnSpPr>
            <p:spPr bwMode="auto">
              <a:xfrm>
                <a:off x="0" y="1608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64" name="Gerade Verbindung 166"/>
              <p:cNvCxnSpPr>
                <a:cxnSpLocks noChangeShapeType="1"/>
              </p:cNvCxnSpPr>
              <p:nvPr userDrawn="1"/>
            </p:nvCxnSpPr>
            <p:spPr bwMode="auto">
              <a:xfrm>
                <a:off x="0" y="1428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grpSp>
          <p:nvGrpSpPr>
            <p:cNvPr id="44" name="Gruppieren 162"/>
            <p:cNvGrpSpPr>
              <a:grpSpLocks/>
            </p:cNvGrpSpPr>
            <p:nvPr userDrawn="1"/>
          </p:nvGrpSpPr>
          <p:grpSpPr bwMode="auto">
            <a:xfrm>
              <a:off x="0" y="1418051"/>
              <a:ext cx="5760" cy="180000"/>
              <a:chOff x="0" y="1416000"/>
              <a:chExt cx="9144000" cy="180000"/>
            </a:xfrm>
          </p:grpSpPr>
          <p:cxnSp>
            <p:nvCxnSpPr>
              <p:cNvPr id="61" name="Gerade Verbindung 163"/>
              <p:cNvCxnSpPr>
                <a:cxnSpLocks noChangeShapeType="1"/>
              </p:cNvCxnSpPr>
              <p:nvPr userDrawn="1"/>
            </p:nvCxnSpPr>
            <p:spPr bwMode="auto">
              <a:xfrm>
                <a:off x="0" y="1596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62" name="Gerade Verbindung 164"/>
              <p:cNvCxnSpPr>
                <a:cxnSpLocks noChangeShapeType="1"/>
              </p:cNvCxnSpPr>
              <p:nvPr userDrawn="1"/>
            </p:nvCxnSpPr>
            <p:spPr bwMode="auto">
              <a:xfrm>
                <a:off x="0" y="14160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sp>
          <p:nvSpPr>
            <p:cNvPr id="45" name="Rechteck 158"/>
            <p:cNvSpPr>
              <a:spLocks noChangeArrowheads="1"/>
            </p:cNvSpPr>
            <p:nvPr userDrawn="1"/>
          </p:nvSpPr>
          <p:spPr bwMode="auto">
            <a:xfrm>
              <a:off x="0" y="0"/>
              <a:ext cx="81" cy="84"/>
            </a:xfrm>
            <a:prstGeom prst="rect">
              <a:avLst/>
            </a:prstGeom>
            <a:noFill/>
            <a:ln w="0">
              <a:noFill/>
              <a:miter lim="800000"/>
              <a:headEnd/>
              <a:tailEnd/>
            </a:ln>
          </p:spPr>
          <p:txBody>
            <a:bodyPr anchor="ctr"/>
            <a:lstStyle/>
            <a:p>
              <a:pPr algn="ctr">
                <a:defRPr/>
              </a:pPr>
              <a:endParaRPr lang="de-DE">
                <a:solidFill>
                  <a:srgbClr val="FFFFFF"/>
                </a:solidFill>
              </a:endParaRPr>
            </a:p>
          </p:txBody>
        </p:sp>
        <p:grpSp>
          <p:nvGrpSpPr>
            <p:cNvPr id="46" name="Gruppieren 73"/>
            <p:cNvGrpSpPr>
              <a:grpSpLocks/>
            </p:cNvGrpSpPr>
            <p:nvPr userDrawn="1"/>
          </p:nvGrpSpPr>
          <p:grpSpPr bwMode="auto">
            <a:xfrm>
              <a:off x="6406693" y="907"/>
              <a:ext cx="180000" cy="3062"/>
              <a:chOff x="6409029" y="50426"/>
              <a:chExt cx="180000" cy="6807574"/>
            </a:xfrm>
          </p:grpSpPr>
          <p:cxnSp>
            <p:nvCxnSpPr>
              <p:cNvPr id="59" name="Gerade Verbindung 74"/>
              <p:cNvCxnSpPr>
                <a:cxnSpLocks noChangeShapeType="1"/>
              </p:cNvCxnSpPr>
              <p:nvPr userDrawn="1"/>
            </p:nvCxnSpPr>
            <p:spPr bwMode="auto">
              <a:xfrm flipH="1">
                <a:off x="658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dashDot"/>
                    <a:round/>
                    <a:headEnd/>
                    <a:tailEnd/>
                  </a14:hiddenLine>
                </a:ext>
              </a:extLst>
            </p:spPr>
          </p:cxnSp>
          <p:cxnSp>
            <p:nvCxnSpPr>
              <p:cNvPr id="60" name="Gerade Verbindung 75"/>
              <p:cNvCxnSpPr>
                <a:cxnSpLocks noChangeShapeType="1"/>
              </p:cNvCxnSpPr>
              <p:nvPr/>
            </p:nvCxnSpPr>
            <p:spPr bwMode="auto">
              <a:xfrm flipH="1">
                <a:off x="640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dashDot"/>
                    <a:round/>
                    <a:headEnd/>
                    <a:tailEnd/>
                  </a14:hiddenLine>
                </a:ext>
              </a:extLst>
            </p:spPr>
          </p:cxnSp>
        </p:grpSp>
        <p:grpSp>
          <p:nvGrpSpPr>
            <p:cNvPr id="47" name="Gruppieren 76"/>
            <p:cNvGrpSpPr>
              <a:grpSpLocks/>
            </p:cNvGrpSpPr>
            <p:nvPr userDrawn="1"/>
          </p:nvGrpSpPr>
          <p:grpSpPr bwMode="auto">
            <a:xfrm>
              <a:off x="6407478" y="907"/>
              <a:ext cx="180000" cy="3062"/>
              <a:chOff x="6409029" y="50426"/>
              <a:chExt cx="180000" cy="6807574"/>
            </a:xfrm>
          </p:grpSpPr>
          <p:cxnSp>
            <p:nvCxnSpPr>
              <p:cNvPr id="57" name="Gerade Verbindung 77"/>
              <p:cNvCxnSpPr>
                <a:cxnSpLocks noChangeShapeType="1"/>
              </p:cNvCxnSpPr>
              <p:nvPr userDrawn="1"/>
            </p:nvCxnSpPr>
            <p:spPr bwMode="auto">
              <a:xfrm flipH="1">
                <a:off x="658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58" name="Gerade Verbindung 78"/>
              <p:cNvCxnSpPr>
                <a:cxnSpLocks noChangeShapeType="1"/>
              </p:cNvCxnSpPr>
              <p:nvPr/>
            </p:nvCxnSpPr>
            <p:spPr bwMode="auto">
              <a:xfrm flipH="1">
                <a:off x="640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grpSp>
          <p:nvGrpSpPr>
            <p:cNvPr id="48" name="Gruppieren 79"/>
            <p:cNvGrpSpPr>
              <a:grpSpLocks/>
            </p:cNvGrpSpPr>
            <p:nvPr userDrawn="1"/>
          </p:nvGrpSpPr>
          <p:grpSpPr bwMode="auto">
            <a:xfrm>
              <a:off x="6408190" y="907"/>
              <a:ext cx="180000" cy="3062"/>
              <a:chOff x="6409029" y="50426"/>
              <a:chExt cx="180000" cy="6807574"/>
            </a:xfrm>
          </p:grpSpPr>
          <p:cxnSp>
            <p:nvCxnSpPr>
              <p:cNvPr id="55" name="Gerade Verbindung 80"/>
              <p:cNvCxnSpPr>
                <a:cxnSpLocks noChangeShapeType="1"/>
              </p:cNvCxnSpPr>
              <p:nvPr userDrawn="1"/>
            </p:nvCxnSpPr>
            <p:spPr bwMode="auto">
              <a:xfrm flipH="1">
                <a:off x="658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dashDot"/>
                    <a:round/>
                    <a:headEnd/>
                    <a:tailEnd/>
                  </a14:hiddenLine>
                </a:ext>
              </a:extLst>
            </p:spPr>
          </p:cxnSp>
          <p:cxnSp>
            <p:nvCxnSpPr>
              <p:cNvPr id="56" name="Gerade Verbindung 81"/>
              <p:cNvCxnSpPr>
                <a:cxnSpLocks noChangeShapeType="1"/>
              </p:cNvCxnSpPr>
              <p:nvPr/>
            </p:nvCxnSpPr>
            <p:spPr bwMode="auto">
              <a:xfrm flipH="1">
                <a:off x="640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dashDot"/>
                    <a:round/>
                    <a:headEnd/>
                    <a:tailEnd/>
                  </a14:hiddenLine>
                </a:ext>
              </a:extLst>
            </p:spPr>
          </p:cxnSp>
        </p:grpSp>
        <p:grpSp>
          <p:nvGrpSpPr>
            <p:cNvPr id="49" name="Gruppieren 82"/>
            <p:cNvGrpSpPr>
              <a:grpSpLocks/>
            </p:cNvGrpSpPr>
            <p:nvPr userDrawn="1"/>
          </p:nvGrpSpPr>
          <p:grpSpPr bwMode="auto">
            <a:xfrm>
              <a:off x="6408975" y="227"/>
              <a:ext cx="180000" cy="3742"/>
              <a:chOff x="6409029" y="50426"/>
              <a:chExt cx="180000" cy="6807574"/>
            </a:xfrm>
          </p:grpSpPr>
          <p:cxnSp>
            <p:nvCxnSpPr>
              <p:cNvPr id="53" name="Gerade Verbindung 83"/>
              <p:cNvCxnSpPr>
                <a:cxnSpLocks noChangeShapeType="1"/>
              </p:cNvCxnSpPr>
              <p:nvPr userDrawn="1"/>
            </p:nvCxnSpPr>
            <p:spPr bwMode="auto">
              <a:xfrm flipH="1">
                <a:off x="658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cxnSp>
            <p:nvCxnSpPr>
              <p:cNvPr id="54" name="Gerade Verbindung 84"/>
              <p:cNvCxnSpPr>
                <a:cxnSpLocks noChangeShapeType="1"/>
              </p:cNvCxnSpPr>
              <p:nvPr/>
            </p:nvCxnSpPr>
            <p:spPr bwMode="auto">
              <a:xfrm flipH="1">
                <a:off x="640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cxnSp>
        </p:grpSp>
        <p:grpSp>
          <p:nvGrpSpPr>
            <p:cNvPr id="50" name="Gruppieren 85"/>
            <p:cNvGrpSpPr>
              <a:grpSpLocks/>
            </p:cNvGrpSpPr>
            <p:nvPr userDrawn="1"/>
          </p:nvGrpSpPr>
          <p:grpSpPr bwMode="auto">
            <a:xfrm>
              <a:off x="6409723" y="907"/>
              <a:ext cx="180000" cy="3062"/>
              <a:chOff x="6409029" y="50426"/>
              <a:chExt cx="180000" cy="6807574"/>
            </a:xfrm>
          </p:grpSpPr>
          <p:cxnSp>
            <p:nvCxnSpPr>
              <p:cNvPr id="51" name="Gerade Verbindung 86"/>
              <p:cNvCxnSpPr>
                <a:cxnSpLocks noChangeShapeType="1"/>
              </p:cNvCxnSpPr>
              <p:nvPr userDrawn="1"/>
            </p:nvCxnSpPr>
            <p:spPr bwMode="auto">
              <a:xfrm flipH="1">
                <a:off x="658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dashDot"/>
                    <a:round/>
                    <a:headEnd/>
                    <a:tailEnd/>
                  </a14:hiddenLine>
                </a:ext>
              </a:extLst>
            </p:spPr>
          </p:cxnSp>
          <p:cxnSp>
            <p:nvCxnSpPr>
              <p:cNvPr id="52" name="Gerade Verbindung 87"/>
              <p:cNvCxnSpPr>
                <a:cxnSpLocks noChangeShapeType="1"/>
              </p:cNvCxnSpPr>
              <p:nvPr/>
            </p:nvCxnSpPr>
            <p:spPr bwMode="auto">
              <a:xfrm flipH="1">
                <a:off x="6409029" y="50426"/>
                <a:ext cx="0" cy="68075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prstDash val="dashDot"/>
                    <a:round/>
                    <a:headEnd/>
                    <a:tailEnd/>
                  </a14:hiddenLine>
                </a:ext>
              </a:extLst>
            </p:spPr>
          </p:cxnSp>
        </p:grpSp>
      </p:grpSp>
      <p:sp>
        <p:nvSpPr>
          <p:cNvPr id="68610" name="Titelplatzhalter 1"/>
          <p:cNvSpPr>
            <a:spLocks noGrp="1"/>
          </p:cNvSpPr>
          <p:nvPr>
            <p:ph type="ctrTitle"/>
          </p:nvPr>
        </p:nvSpPr>
        <p:spPr>
          <a:xfrm>
            <a:off x="539750" y="3273425"/>
            <a:ext cx="5767388" cy="1470025"/>
          </a:xfrm>
        </p:spPr>
        <p:txBody>
          <a:bodyPr lIns="0" tIns="0" rIns="0" bIns="0" anchor="b"/>
          <a:lstStyle>
            <a:lvl1pPr>
              <a:defRPr smtClean="0">
                <a:solidFill>
                  <a:schemeClr val="bg1"/>
                </a:solidFill>
              </a:defRPr>
            </a:lvl1pPr>
          </a:lstStyle>
          <a:p>
            <a:pPr lvl="0"/>
            <a:r>
              <a:rPr lang="de-DE" noProof="0"/>
              <a:t>Titelmasterformat durch Klicken bearbeiten</a:t>
            </a:r>
          </a:p>
        </p:txBody>
      </p:sp>
      <p:sp>
        <p:nvSpPr>
          <p:cNvPr id="68611" name="Textplatzhalter 2"/>
          <p:cNvSpPr>
            <a:spLocks noGrp="1"/>
          </p:cNvSpPr>
          <p:nvPr>
            <p:ph type="subTitle" idx="1"/>
          </p:nvPr>
        </p:nvSpPr>
        <p:spPr>
          <a:xfrm>
            <a:off x="539750" y="4860925"/>
            <a:ext cx="6400800" cy="1752600"/>
          </a:xfrm>
        </p:spPr>
        <p:txBody>
          <a:bodyPr/>
          <a:lstStyle>
            <a:lvl1pPr marL="0" indent="0">
              <a:buFont typeface="Arial" charset="0"/>
              <a:buNone/>
              <a:defRPr smtClean="0">
                <a:solidFill>
                  <a:schemeClr val="bg1"/>
                </a:solidFill>
              </a:defRPr>
            </a:lvl1pPr>
          </a:lstStyle>
          <a:p>
            <a:pPr lvl="0"/>
            <a:r>
              <a:rPr lang="de-DE" noProof="0"/>
              <a:t>Formatvorlage des Untertitelmasters durch Klicken bearbeiten</a:t>
            </a:r>
          </a:p>
        </p:txBody>
      </p:sp>
      <p:sp>
        <p:nvSpPr>
          <p:cNvPr id="70" name="Datumsplatzhalter 3"/>
          <p:cNvSpPr>
            <a:spLocks noGrp="1"/>
          </p:cNvSpPr>
          <p:nvPr>
            <p:ph type="dt" sz="half" idx="10"/>
          </p:nvPr>
        </p:nvSpPr>
        <p:spPr/>
        <p:txBody>
          <a:bodyPr/>
          <a:lstStyle>
            <a:lvl1pPr>
              <a:defRPr/>
            </a:lvl1pPr>
          </a:lstStyle>
          <a:p>
            <a:fld id="{18C4C892-44EF-45B4-9A72-97347237D35D}" type="datetimeFigureOut">
              <a:rPr lang="de-DE" smtClean="0"/>
              <a:t>19.11.2021</a:t>
            </a:fld>
            <a:endParaRPr lang="de-DE"/>
          </a:p>
        </p:txBody>
      </p:sp>
      <p:sp>
        <p:nvSpPr>
          <p:cNvPr id="71" name="Fußzeilenplatzhalter 4"/>
          <p:cNvSpPr>
            <a:spLocks noGrp="1"/>
          </p:cNvSpPr>
          <p:nvPr>
            <p:ph type="ftr" sz="quarter" idx="11"/>
          </p:nvPr>
        </p:nvSpPr>
        <p:spPr/>
        <p:txBody>
          <a:bodyPr/>
          <a:lstStyle>
            <a:lvl1pPr>
              <a:defRPr/>
            </a:lvl1pPr>
          </a:lstStyle>
          <a:p>
            <a:endParaRPr lang="de-DE"/>
          </a:p>
        </p:txBody>
      </p:sp>
      <p:sp>
        <p:nvSpPr>
          <p:cNvPr id="72" name="Foliennummernplatzhalter 5"/>
          <p:cNvSpPr>
            <a:spLocks noGrp="1"/>
          </p:cNvSpPr>
          <p:nvPr>
            <p:ph type="sldNum" sz="quarter" idx="12"/>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41615657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agramm_ Tabelle_ mit Fazit">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8149521" cy="3895898"/>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3" name="Textplatzhalter 2"/>
          <p:cNvSpPr>
            <a:spLocks noGrp="1"/>
          </p:cNvSpPr>
          <p:nvPr>
            <p:ph type="body" sz="quarter" idx="14"/>
          </p:nvPr>
        </p:nvSpPr>
        <p:spPr>
          <a:xfrm>
            <a:off x="533400" y="5562600"/>
            <a:ext cx="8143240" cy="735013"/>
          </a:xfrm>
          <a:solidFill>
            <a:schemeClr val="bg2">
              <a:lumMod val="90000"/>
            </a:schemeClr>
          </a:solidFill>
        </p:spPr>
        <p:txBody>
          <a:bodyPr anchor="ctr"/>
          <a:lstStyle>
            <a:lvl1pPr marL="0" indent="0" algn="ctr">
              <a:buNone/>
              <a:defRPr baseline="0"/>
            </a:lvl1pPr>
          </a:lstStyle>
          <a:p>
            <a:pPr lvl="0"/>
            <a:r>
              <a:rPr lang="de-DE"/>
              <a:t>Formatvorlagen des Textmasters bearbeiten</a:t>
            </a:r>
          </a:p>
        </p:txBody>
      </p:sp>
      <p:sp>
        <p:nvSpPr>
          <p:cNvPr id="9"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6" name="Datumsplatzhalter 3"/>
          <p:cNvSpPr>
            <a:spLocks noGrp="1"/>
          </p:cNvSpPr>
          <p:nvPr>
            <p:ph type="dt" sz="half" idx="15"/>
          </p:nvPr>
        </p:nvSpPr>
        <p:spPr/>
        <p:txBody>
          <a:bodyPr/>
          <a:lstStyle>
            <a:lvl1pPr>
              <a:defRPr/>
            </a:lvl1pPr>
          </a:lstStyle>
          <a:p>
            <a:fld id="{18C4C892-44EF-45B4-9A72-97347237D35D}" type="datetimeFigureOut">
              <a:rPr lang="de-DE" smtClean="0"/>
              <a:t>19.11.2021</a:t>
            </a:fld>
            <a:endParaRPr lang="de-DE"/>
          </a:p>
        </p:txBody>
      </p:sp>
      <p:sp>
        <p:nvSpPr>
          <p:cNvPr id="8" name="Fußzeilenplatzhalter 4"/>
          <p:cNvSpPr>
            <a:spLocks noGrp="1"/>
          </p:cNvSpPr>
          <p:nvPr>
            <p:ph type="ftr" sz="quarter" idx="16"/>
          </p:nvPr>
        </p:nvSpPr>
        <p:spPr/>
        <p:txBody>
          <a:bodyPr/>
          <a:lstStyle>
            <a:lvl1pPr>
              <a:defRPr/>
            </a:lvl1pPr>
          </a:lstStyle>
          <a:p>
            <a:endParaRPr lang="de-DE"/>
          </a:p>
        </p:txBody>
      </p:sp>
      <p:sp>
        <p:nvSpPr>
          <p:cNvPr id="10" name="Foliennummernplatzhalter 5"/>
          <p:cNvSpPr>
            <a:spLocks noGrp="1"/>
          </p:cNvSpPr>
          <p:nvPr>
            <p:ph type="sldNum" sz="quarter" idx="17"/>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3499500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agramm_ Tabelle_ mit Fazit">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1" y="239924"/>
            <a:ext cx="6047507" cy="782637"/>
          </a:xfrm>
        </p:spPr>
        <p:txBody>
          <a:bodyPr/>
          <a:lstStyle/>
          <a:p>
            <a:r>
              <a:rPr lang="de-DE" dirty="0"/>
              <a:t>TITELMASTERFORMAT DURCH KLICKEN BEARBEITEN</a:t>
            </a:r>
          </a:p>
        </p:txBody>
      </p:sp>
      <p:sp>
        <p:nvSpPr>
          <p:cNvPr id="13" name="Inhaltsplatzhalter 2"/>
          <p:cNvSpPr>
            <a:spLocks noGrp="1"/>
          </p:cNvSpPr>
          <p:nvPr>
            <p:ph idx="1"/>
          </p:nvPr>
        </p:nvSpPr>
        <p:spPr>
          <a:xfrm>
            <a:off x="530352" y="1569720"/>
            <a:ext cx="5766539" cy="4699462"/>
          </a:xfrm>
        </p:spPr>
        <p:txBody>
          <a:bodyPr/>
          <a:lstStyle>
            <a:lvl1pPr marL="180000" indent="-180000">
              <a:lnSpc>
                <a:spcPct val="114000"/>
              </a:lnSpc>
              <a:spcBef>
                <a:spcPts val="0"/>
              </a:spcBef>
              <a:spcAft>
                <a:spcPts val="400"/>
              </a:spcAft>
              <a:buFont typeface="Arial" pitchFamily="34" charset="0"/>
              <a:buChar char="□"/>
              <a:defRPr>
                <a:solidFill>
                  <a:schemeClr val="tx1">
                    <a:lumMod val="75000"/>
                    <a:lumOff val="25000"/>
                  </a:schemeClr>
                </a:solidFill>
              </a:defRPr>
            </a:lvl1pPr>
            <a:lvl2pPr marL="360000" indent="-180000">
              <a:lnSpc>
                <a:spcPct val="114000"/>
              </a:lnSpc>
              <a:spcBef>
                <a:spcPts val="0"/>
              </a:spcBef>
              <a:spcAft>
                <a:spcPts val="400"/>
              </a:spcAft>
              <a:buFont typeface="Arial" pitchFamily="34" charset="0"/>
              <a:buChar char="□"/>
              <a:defRPr>
                <a:solidFill>
                  <a:schemeClr val="tx1">
                    <a:lumMod val="75000"/>
                    <a:lumOff val="25000"/>
                  </a:schemeClr>
                </a:solidFill>
              </a:defRPr>
            </a:lvl2pPr>
            <a:lvl3pPr marL="540000" indent="-180000">
              <a:lnSpc>
                <a:spcPct val="114000"/>
              </a:lnSpc>
              <a:spcBef>
                <a:spcPts val="0"/>
              </a:spcBef>
              <a:spcAft>
                <a:spcPts val="400"/>
              </a:spcAft>
              <a:buFont typeface="Arial" pitchFamily="34" charset="0"/>
              <a:buChar char="□"/>
              <a:defRPr>
                <a:solidFill>
                  <a:schemeClr val="tx1">
                    <a:lumMod val="75000"/>
                    <a:lumOff val="25000"/>
                  </a:schemeClr>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3" name="Textplatzhalter 2"/>
          <p:cNvSpPr>
            <a:spLocks noGrp="1"/>
          </p:cNvSpPr>
          <p:nvPr>
            <p:ph type="body" sz="quarter" idx="14"/>
          </p:nvPr>
        </p:nvSpPr>
        <p:spPr>
          <a:xfrm>
            <a:off x="6491472" y="1614055"/>
            <a:ext cx="2182524" cy="4683558"/>
          </a:xfrm>
          <a:solidFill>
            <a:schemeClr val="bg2">
              <a:lumMod val="90000"/>
            </a:schemeClr>
          </a:solidFill>
        </p:spPr>
        <p:txBody>
          <a:bodyPr lIns="72000" tIns="72000" rIns="72000" bIns="72000">
            <a:normAutofit/>
          </a:bodyPr>
          <a:lstStyle>
            <a:lvl1pPr marL="0" indent="0" algn="l">
              <a:buNone/>
              <a:defRPr sz="1200" baseline="0"/>
            </a:lvl1pPr>
          </a:lstStyle>
          <a:p>
            <a:pPr lvl="0"/>
            <a:r>
              <a:rPr lang="de-DE"/>
              <a:t>Formatvorlagen des Textmasters bearbeiten</a:t>
            </a:r>
          </a:p>
        </p:txBody>
      </p:sp>
      <p:sp>
        <p:nvSpPr>
          <p:cNvPr id="9"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6" name="Datumsplatzhalter 3"/>
          <p:cNvSpPr>
            <a:spLocks noGrp="1"/>
          </p:cNvSpPr>
          <p:nvPr>
            <p:ph type="dt" sz="half" idx="15"/>
          </p:nvPr>
        </p:nvSpPr>
        <p:spPr/>
        <p:txBody>
          <a:bodyPr/>
          <a:lstStyle>
            <a:lvl1pPr>
              <a:defRPr/>
            </a:lvl1pPr>
          </a:lstStyle>
          <a:p>
            <a:fld id="{18C4C892-44EF-45B4-9A72-97347237D35D}" type="datetimeFigureOut">
              <a:rPr lang="de-DE" smtClean="0"/>
              <a:t>19.11.2021</a:t>
            </a:fld>
            <a:endParaRPr lang="de-DE"/>
          </a:p>
        </p:txBody>
      </p:sp>
      <p:sp>
        <p:nvSpPr>
          <p:cNvPr id="8" name="Fußzeilenplatzhalter 4"/>
          <p:cNvSpPr>
            <a:spLocks noGrp="1"/>
          </p:cNvSpPr>
          <p:nvPr>
            <p:ph type="ftr" sz="quarter" idx="16"/>
          </p:nvPr>
        </p:nvSpPr>
        <p:spPr/>
        <p:txBody>
          <a:bodyPr/>
          <a:lstStyle>
            <a:lvl1pPr>
              <a:defRPr/>
            </a:lvl1pPr>
          </a:lstStyle>
          <a:p>
            <a:endParaRPr lang="de-DE"/>
          </a:p>
        </p:txBody>
      </p:sp>
      <p:sp>
        <p:nvSpPr>
          <p:cNvPr id="10" name="Foliennummernplatzhalter 5"/>
          <p:cNvSpPr>
            <a:spLocks noGrp="1"/>
          </p:cNvSpPr>
          <p:nvPr>
            <p:ph type="sldNum" sz="quarter" idx="17"/>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7078608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18C4C892-44EF-45B4-9A72-97347237D35D}" type="datetimeFigureOut">
              <a:rPr lang="de-DE" smtClean="0"/>
              <a:t>19.11.2021</a:t>
            </a:fld>
            <a:endParaRPr lang="de-DE"/>
          </a:p>
        </p:txBody>
      </p:sp>
      <p:sp>
        <p:nvSpPr>
          <p:cNvPr id="3" name="Fußzeilenplatzhalter 4"/>
          <p:cNvSpPr>
            <a:spLocks noGrp="1"/>
          </p:cNvSpPr>
          <p:nvPr>
            <p:ph type="ftr" sz="quarter" idx="11"/>
          </p:nvPr>
        </p:nvSpPr>
        <p:spPr/>
        <p:txBody>
          <a:bodyPr/>
          <a:lstStyle>
            <a:lvl1pPr>
              <a:defRPr/>
            </a:lvl1pPr>
          </a:lstStyle>
          <a:p>
            <a:endParaRPr lang="de-DE"/>
          </a:p>
        </p:txBody>
      </p:sp>
      <p:sp>
        <p:nvSpPr>
          <p:cNvPr id="4" name="Foliennummernplatzhalter 5"/>
          <p:cNvSpPr>
            <a:spLocks noGrp="1"/>
          </p:cNvSpPr>
          <p:nvPr>
            <p:ph type="sldNum" sz="quarter" idx="12"/>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0280234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39713"/>
            <a:ext cx="6059488" cy="782637"/>
          </a:xfrm>
        </p:spPr>
        <p:txBody>
          <a:bodyPr/>
          <a:lstStyle/>
          <a:p>
            <a:r>
              <a:rPr lang="de-DE" dirty="0"/>
              <a:t>TITELMASTERFORMAT DURCH KLICKEN BEARBEITEN</a:t>
            </a:r>
          </a:p>
        </p:txBody>
      </p:sp>
      <p:sp>
        <p:nvSpPr>
          <p:cNvPr id="3" name="Inhaltsplatzhalter 2"/>
          <p:cNvSpPr>
            <a:spLocks noGrp="1"/>
          </p:cNvSpPr>
          <p:nvPr>
            <p:ph idx="1"/>
          </p:nvPr>
        </p:nvSpPr>
        <p:spPr>
          <a:xfrm>
            <a:off x="544513" y="1576388"/>
            <a:ext cx="6940550" cy="47275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18C4C892-44EF-45B4-9A72-97347237D35D}" type="datetimeFigureOut">
              <a:rPr lang="de-DE" smtClean="0"/>
              <a:t>19.11.2021</a:t>
            </a:fld>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7156262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39713"/>
            <a:ext cx="6059488" cy="782637"/>
          </a:xfrm>
        </p:spPr>
        <p:txBody>
          <a:bodyPr/>
          <a:lstStyle/>
          <a:p>
            <a:r>
              <a:rPr lang="de-DE" dirty="0"/>
              <a:t>TITELMASTERFORMAT DURCH KLICKEN BEARBEITEN</a:t>
            </a:r>
          </a:p>
        </p:txBody>
      </p:sp>
      <p:sp>
        <p:nvSpPr>
          <p:cNvPr id="3" name="Diagrammplatzhalter 2"/>
          <p:cNvSpPr>
            <a:spLocks noGrp="1"/>
          </p:cNvSpPr>
          <p:nvPr>
            <p:ph type="chart" idx="1"/>
          </p:nvPr>
        </p:nvSpPr>
        <p:spPr>
          <a:xfrm>
            <a:off x="544513" y="1576388"/>
            <a:ext cx="6940550" cy="4727575"/>
          </a:xfrm>
        </p:spPr>
        <p:txBody>
          <a:bodyPr/>
          <a:lstStyle/>
          <a:p>
            <a:pPr lvl="0"/>
            <a:r>
              <a:rPr lang="de-DE" noProof="0"/>
              <a:t>Diagramm durch Klicken auf Symbol hinzufügen</a:t>
            </a:r>
          </a:p>
        </p:txBody>
      </p:sp>
      <p:sp>
        <p:nvSpPr>
          <p:cNvPr id="4" name="Datumsplatzhalter 3"/>
          <p:cNvSpPr>
            <a:spLocks noGrp="1"/>
          </p:cNvSpPr>
          <p:nvPr>
            <p:ph type="dt" sz="half" idx="10"/>
          </p:nvPr>
        </p:nvSpPr>
        <p:spPr/>
        <p:txBody>
          <a:bodyPr/>
          <a:lstStyle>
            <a:lvl1pPr>
              <a:defRPr/>
            </a:lvl1pPr>
          </a:lstStyle>
          <a:p>
            <a:fld id="{18C4C892-44EF-45B4-9A72-97347237D35D}" type="datetimeFigureOut">
              <a:rPr lang="de-DE" smtClean="0"/>
              <a:t>19.11.2021</a:t>
            </a:fld>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4401712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39713"/>
            <a:ext cx="6059488" cy="782637"/>
          </a:xfrm>
        </p:spPr>
        <p:txBody>
          <a:bodyPr/>
          <a:lstStyle/>
          <a:p>
            <a:r>
              <a:rPr lang="de-DE" dirty="0"/>
              <a:t>TITELMASTERFORMAT DURCH KLICKEN BEARBEITEN</a:t>
            </a:r>
          </a:p>
        </p:txBody>
      </p:sp>
      <p:sp>
        <p:nvSpPr>
          <p:cNvPr id="3" name="Inhaltsplatzhalter 2"/>
          <p:cNvSpPr>
            <a:spLocks noGrp="1"/>
          </p:cNvSpPr>
          <p:nvPr>
            <p:ph sz="half" idx="1"/>
          </p:nvPr>
        </p:nvSpPr>
        <p:spPr>
          <a:xfrm>
            <a:off x="544513" y="1576388"/>
            <a:ext cx="3394075" cy="472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090988" y="1576388"/>
            <a:ext cx="3394075" cy="472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1"/>
          </p:nvPr>
        </p:nvSpPr>
        <p:spPr/>
        <p:txBody>
          <a:bodyPr/>
          <a:lstStyle>
            <a:lvl1pPr>
              <a:defRPr/>
            </a:lvl1pPr>
          </a:lstStyle>
          <a:p>
            <a:endParaRPr lang="de-DE"/>
          </a:p>
        </p:txBody>
      </p:sp>
      <p:sp>
        <p:nvSpPr>
          <p:cNvPr id="7" name="Foliennummernplatzhalter 5"/>
          <p:cNvSpPr>
            <a:spLocks noGrp="1"/>
          </p:cNvSpPr>
          <p:nvPr>
            <p:ph type="sldNum" sz="quarter" idx="12"/>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0754542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640044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0774213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Titelfolie">
    <p:bg>
      <p:bgPr>
        <a:solidFill>
          <a:schemeClr val="tx2">
            <a:lumMod val="50000"/>
          </a:schemeClr>
        </a:solidFill>
        <a:effectLst/>
      </p:bgPr>
    </p:bg>
    <p:spTree>
      <p:nvGrpSpPr>
        <p:cNvPr id="1" name=""/>
        <p:cNvGrpSpPr/>
        <p:nvPr/>
      </p:nvGrpSpPr>
      <p:grpSpPr>
        <a:xfrm>
          <a:off x="0" y="0"/>
          <a:ext cx="0" cy="0"/>
          <a:chOff x="0" y="0"/>
          <a:chExt cx="0" cy="0"/>
        </a:xfrm>
      </p:grpSpPr>
      <p:grpSp>
        <p:nvGrpSpPr>
          <p:cNvPr id="5" name="Gruppieren 44"/>
          <p:cNvGrpSpPr>
            <a:grpSpLocks noChangeAspect="1"/>
          </p:cNvGrpSpPr>
          <p:nvPr/>
        </p:nvGrpSpPr>
        <p:grpSpPr>
          <a:xfrm>
            <a:off x="540000" y="2744304"/>
            <a:ext cx="4626000" cy="306799"/>
            <a:chOff x="0" y="3125788"/>
            <a:chExt cx="9144001" cy="606426"/>
          </a:xfrm>
          <a:solidFill>
            <a:schemeClr val="bg1"/>
          </a:solidFill>
        </p:grpSpPr>
        <p:sp>
          <p:nvSpPr>
            <p:cNvPr id="6" name="Freeform 5"/>
            <p:cNvSpPr>
              <a:spLocks noEditPoints="1"/>
            </p:cNvSpPr>
            <p:nvPr/>
          </p:nvSpPr>
          <p:spPr bwMode="auto">
            <a:xfrm>
              <a:off x="2809875" y="3143251"/>
              <a:ext cx="498475" cy="569913"/>
            </a:xfrm>
            <a:custGeom>
              <a:avLst/>
              <a:gdLst>
                <a:gd name="T0" fmla="*/ 91 w 314"/>
                <a:gd name="T1" fmla="*/ 222 h 359"/>
                <a:gd name="T2" fmla="*/ 159 w 314"/>
                <a:gd name="T3" fmla="*/ 46 h 359"/>
                <a:gd name="T4" fmla="*/ 223 w 314"/>
                <a:gd name="T5" fmla="*/ 222 h 359"/>
                <a:gd name="T6" fmla="*/ 91 w 314"/>
                <a:gd name="T7" fmla="*/ 222 h 359"/>
                <a:gd name="T8" fmla="*/ 148 w 314"/>
                <a:gd name="T9" fmla="*/ 0 h 359"/>
                <a:gd name="T10" fmla="*/ 0 w 314"/>
                <a:gd name="T11" fmla="*/ 359 h 359"/>
                <a:gd name="T12" fmla="*/ 38 w 314"/>
                <a:gd name="T13" fmla="*/ 359 h 359"/>
                <a:gd name="T14" fmla="*/ 79 w 314"/>
                <a:gd name="T15" fmla="*/ 253 h 359"/>
                <a:gd name="T16" fmla="*/ 235 w 314"/>
                <a:gd name="T17" fmla="*/ 253 h 359"/>
                <a:gd name="T18" fmla="*/ 276 w 314"/>
                <a:gd name="T19" fmla="*/ 359 h 359"/>
                <a:gd name="T20" fmla="*/ 314 w 314"/>
                <a:gd name="T21" fmla="*/ 359 h 359"/>
                <a:gd name="T22" fmla="*/ 174 w 314"/>
                <a:gd name="T23" fmla="*/ 0 h 359"/>
                <a:gd name="T24" fmla="*/ 148 w 314"/>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359">
                  <a:moveTo>
                    <a:pt x="91" y="222"/>
                  </a:moveTo>
                  <a:lnTo>
                    <a:pt x="159" y="46"/>
                  </a:lnTo>
                  <a:lnTo>
                    <a:pt x="223" y="222"/>
                  </a:lnTo>
                  <a:lnTo>
                    <a:pt x="91" y="222"/>
                  </a:lnTo>
                  <a:close/>
                  <a:moveTo>
                    <a:pt x="148" y="0"/>
                  </a:moveTo>
                  <a:lnTo>
                    <a:pt x="0" y="359"/>
                  </a:lnTo>
                  <a:lnTo>
                    <a:pt x="38" y="359"/>
                  </a:lnTo>
                  <a:lnTo>
                    <a:pt x="79" y="253"/>
                  </a:lnTo>
                  <a:lnTo>
                    <a:pt x="235" y="253"/>
                  </a:lnTo>
                  <a:lnTo>
                    <a:pt x="276" y="359"/>
                  </a:lnTo>
                  <a:lnTo>
                    <a:pt x="314" y="359"/>
                  </a:lnTo>
                  <a:lnTo>
                    <a:pt x="174" y="0"/>
                  </a:lnTo>
                  <a:lnTo>
                    <a:pt x="148" y="0"/>
                  </a:lnTo>
                  <a:close/>
                </a:path>
              </a:pathLst>
            </a:custGeom>
            <a:grpFill/>
            <a:ln>
              <a:noFill/>
            </a:ln>
          </p:spPr>
          <p:txBody>
            <a:bodyPr/>
            <a:lstStyle/>
            <a:p>
              <a:pPr>
                <a:defRPr/>
              </a:pPr>
              <a:endParaRPr lang="de-DE">
                <a:latin typeface="Arial" pitchFamily="34" charset="0"/>
                <a:cs typeface="Arial" pitchFamily="34" charset="0"/>
              </a:endParaRPr>
            </a:p>
          </p:txBody>
        </p:sp>
        <p:sp>
          <p:nvSpPr>
            <p:cNvPr id="7" name="Freeform 6"/>
            <p:cNvSpPr>
              <a:spLocks/>
            </p:cNvSpPr>
            <p:nvPr/>
          </p:nvSpPr>
          <p:spPr bwMode="auto">
            <a:xfrm>
              <a:off x="3308350" y="3125788"/>
              <a:ext cx="476250" cy="600075"/>
            </a:xfrm>
            <a:custGeom>
              <a:avLst/>
              <a:gdLst>
                <a:gd name="T0" fmla="*/ 70 w 79"/>
                <a:gd name="T1" fmla="*/ 29 h 99"/>
                <a:gd name="T2" fmla="*/ 44 w 79"/>
                <a:gd name="T3" fmla="*/ 8 h 99"/>
                <a:gd name="T4" fmla="*/ 9 w 79"/>
                <a:gd name="T5" fmla="*/ 50 h 99"/>
                <a:gd name="T6" fmla="*/ 41 w 79"/>
                <a:gd name="T7" fmla="*/ 91 h 99"/>
                <a:gd name="T8" fmla="*/ 70 w 79"/>
                <a:gd name="T9" fmla="*/ 61 h 99"/>
                <a:gd name="T10" fmla="*/ 70 w 79"/>
                <a:gd name="T11" fmla="*/ 56 h 99"/>
                <a:gd name="T12" fmla="*/ 35 w 79"/>
                <a:gd name="T13" fmla="*/ 56 h 99"/>
                <a:gd name="T14" fmla="*/ 35 w 79"/>
                <a:gd name="T15" fmla="*/ 47 h 99"/>
                <a:gd name="T16" fmla="*/ 78 w 79"/>
                <a:gd name="T17" fmla="*/ 47 h 99"/>
                <a:gd name="T18" fmla="*/ 78 w 79"/>
                <a:gd name="T19" fmla="*/ 97 h 99"/>
                <a:gd name="T20" fmla="*/ 70 w 79"/>
                <a:gd name="T21" fmla="*/ 97 h 99"/>
                <a:gd name="T22" fmla="*/ 70 w 79"/>
                <a:gd name="T23" fmla="*/ 83 h 99"/>
                <a:gd name="T24" fmla="*/ 69 w 79"/>
                <a:gd name="T25" fmla="*/ 83 h 99"/>
                <a:gd name="T26" fmla="*/ 41 w 79"/>
                <a:gd name="T27" fmla="*/ 99 h 99"/>
                <a:gd name="T28" fmla="*/ 0 w 79"/>
                <a:gd name="T29" fmla="*/ 50 h 99"/>
                <a:gd name="T30" fmla="*/ 43 w 79"/>
                <a:gd name="T31" fmla="*/ 0 h 99"/>
                <a:gd name="T32" fmla="*/ 79 w 79"/>
                <a:gd name="T33" fmla="*/ 24 h 99"/>
                <a:gd name="T34" fmla="*/ 70 w 79"/>
                <a:gd name="T3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99">
                  <a:moveTo>
                    <a:pt x="70" y="29"/>
                  </a:moveTo>
                  <a:cubicBezTo>
                    <a:pt x="65" y="15"/>
                    <a:pt x="57" y="8"/>
                    <a:pt x="44" y="8"/>
                  </a:cubicBezTo>
                  <a:cubicBezTo>
                    <a:pt x="20" y="8"/>
                    <a:pt x="9" y="30"/>
                    <a:pt x="9" y="50"/>
                  </a:cubicBezTo>
                  <a:cubicBezTo>
                    <a:pt x="9" y="69"/>
                    <a:pt x="19" y="91"/>
                    <a:pt x="41" y="91"/>
                  </a:cubicBezTo>
                  <a:cubicBezTo>
                    <a:pt x="62" y="91"/>
                    <a:pt x="70" y="75"/>
                    <a:pt x="70" y="61"/>
                  </a:cubicBezTo>
                  <a:cubicBezTo>
                    <a:pt x="70" y="56"/>
                    <a:pt x="70" y="56"/>
                    <a:pt x="70" y="56"/>
                  </a:cubicBezTo>
                  <a:cubicBezTo>
                    <a:pt x="35" y="56"/>
                    <a:pt x="35" y="56"/>
                    <a:pt x="35" y="56"/>
                  </a:cubicBezTo>
                  <a:cubicBezTo>
                    <a:pt x="35" y="47"/>
                    <a:pt x="35" y="47"/>
                    <a:pt x="35" y="47"/>
                  </a:cubicBezTo>
                  <a:cubicBezTo>
                    <a:pt x="78" y="47"/>
                    <a:pt x="78" y="47"/>
                    <a:pt x="78" y="47"/>
                  </a:cubicBezTo>
                  <a:cubicBezTo>
                    <a:pt x="78" y="97"/>
                    <a:pt x="78" y="97"/>
                    <a:pt x="78" y="97"/>
                  </a:cubicBezTo>
                  <a:cubicBezTo>
                    <a:pt x="70" y="97"/>
                    <a:pt x="70" y="97"/>
                    <a:pt x="70" y="97"/>
                  </a:cubicBezTo>
                  <a:cubicBezTo>
                    <a:pt x="70" y="83"/>
                    <a:pt x="70" y="83"/>
                    <a:pt x="70" y="83"/>
                  </a:cubicBezTo>
                  <a:cubicBezTo>
                    <a:pt x="69" y="83"/>
                    <a:pt x="69" y="83"/>
                    <a:pt x="69" y="83"/>
                  </a:cubicBezTo>
                  <a:cubicBezTo>
                    <a:pt x="65" y="95"/>
                    <a:pt x="53" y="99"/>
                    <a:pt x="41" y="99"/>
                  </a:cubicBezTo>
                  <a:cubicBezTo>
                    <a:pt x="14" y="99"/>
                    <a:pt x="0" y="77"/>
                    <a:pt x="0" y="50"/>
                  </a:cubicBezTo>
                  <a:cubicBezTo>
                    <a:pt x="0" y="24"/>
                    <a:pt x="14" y="0"/>
                    <a:pt x="43" y="0"/>
                  </a:cubicBezTo>
                  <a:cubicBezTo>
                    <a:pt x="61" y="0"/>
                    <a:pt x="72" y="8"/>
                    <a:pt x="79" y="24"/>
                  </a:cubicBezTo>
                  <a:lnTo>
                    <a:pt x="70" y="29"/>
                  </a:lnTo>
                  <a:close/>
                </a:path>
              </a:pathLst>
            </a:custGeom>
            <a:grpFill/>
            <a:ln>
              <a:noFill/>
            </a:ln>
          </p:spPr>
          <p:txBody>
            <a:bodyPr/>
            <a:lstStyle/>
            <a:p>
              <a:pPr>
                <a:defRPr/>
              </a:pPr>
              <a:endParaRPr lang="de-DE" dirty="0">
                <a:latin typeface="Arial" pitchFamily="34" charset="0"/>
                <a:cs typeface="Arial" pitchFamily="34" charset="0"/>
              </a:endParaRPr>
            </a:p>
          </p:txBody>
        </p:sp>
        <p:sp>
          <p:nvSpPr>
            <p:cNvPr id="8" name="Freeform 7"/>
            <p:cNvSpPr>
              <a:spLocks noEditPoints="1"/>
            </p:cNvSpPr>
            <p:nvPr/>
          </p:nvSpPr>
          <p:spPr bwMode="auto">
            <a:xfrm>
              <a:off x="3849688" y="3143251"/>
              <a:ext cx="427038" cy="569913"/>
            </a:xfrm>
            <a:custGeom>
              <a:avLst/>
              <a:gdLst>
                <a:gd name="T0" fmla="*/ 9 w 71"/>
                <a:gd name="T1" fmla="*/ 8 h 94"/>
                <a:gd name="T2" fmla="*/ 38 w 71"/>
                <a:gd name="T3" fmla="*/ 8 h 94"/>
                <a:gd name="T4" fmla="*/ 60 w 71"/>
                <a:gd name="T5" fmla="*/ 26 h 94"/>
                <a:gd name="T6" fmla="*/ 36 w 71"/>
                <a:gd name="T7" fmla="*/ 44 h 94"/>
                <a:gd name="T8" fmla="*/ 9 w 71"/>
                <a:gd name="T9" fmla="*/ 44 h 94"/>
                <a:gd name="T10" fmla="*/ 9 w 71"/>
                <a:gd name="T11" fmla="*/ 8 h 94"/>
                <a:gd name="T12" fmla="*/ 0 w 71"/>
                <a:gd name="T13" fmla="*/ 94 h 94"/>
                <a:gd name="T14" fmla="*/ 9 w 71"/>
                <a:gd name="T15" fmla="*/ 94 h 94"/>
                <a:gd name="T16" fmla="*/ 9 w 71"/>
                <a:gd name="T17" fmla="*/ 52 h 94"/>
                <a:gd name="T18" fmla="*/ 30 w 71"/>
                <a:gd name="T19" fmla="*/ 52 h 94"/>
                <a:gd name="T20" fmla="*/ 60 w 71"/>
                <a:gd name="T21" fmla="*/ 94 h 94"/>
                <a:gd name="T22" fmla="*/ 71 w 71"/>
                <a:gd name="T23" fmla="*/ 94 h 94"/>
                <a:gd name="T24" fmla="*/ 41 w 71"/>
                <a:gd name="T25" fmla="*/ 52 h 94"/>
                <a:gd name="T26" fmla="*/ 69 w 71"/>
                <a:gd name="T27" fmla="*/ 26 h 94"/>
                <a:gd name="T28" fmla="*/ 41 w 71"/>
                <a:gd name="T29" fmla="*/ 0 h 94"/>
                <a:gd name="T30" fmla="*/ 0 w 71"/>
                <a:gd name="T31" fmla="*/ 0 h 94"/>
                <a:gd name="T32" fmla="*/ 0 w 71"/>
                <a:gd name="T3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94">
                  <a:moveTo>
                    <a:pt x="9" y="8"/>
                  </a:moveTo>
                  <a:cubicBezTo>
                    <a:pt x="38" y="8"/>
                    <a:pt x="38" y="8"/>
                    <a:pt x="38" y="8"/>
                  </a:cubicBezTo>
                  <a:cubicBezTo>
                    <a:pt x="54" y="8"/>
                    <a:pt x="60" y="15"/>
                    <a:pt x="60" y="26"/>
                  </a:cubicBezTo>
                  <a:cubicBezTo>
                    <a:pt x="60" y="34"/>
                    <a:pt x="56" y="44"/>
                    <a:pt x="36" y="44"/>
                  </a:cubicBezTo>
                  <a:cubicBezTo>
                    <a:pt x="9" y="44"/>
                    <a:pt x="9" y="44"/>
                    <a:pt x="9" y="44"/>
                  </a:cubicBezTo>
                  <a:lnTo>
                    <a:pt x="9" y="8"/>
                  </a:lnTo>
                  <a:close/>
                  <a:moveTo>
                    <a:pt x="0" y="94"/>
                  </a:moveTo>
                  <a:cubicBezTo>
                    <a:pt x="9" y="94"/>
                    <a:pt x="9" y="94"/>
                    <a:pt x="9" y="94"/>
                  </a:cubicBezTo>
                  <a:cubicBezTo>
                    <a:pt x="9" y="52"/>
                    <a:pt x="9" y="52"/>
                    <a:pt x="9" y="52"/>
                  </a:cubicBezTo>
                  <a:cubicBezTo>
                    <a:pt x="30" y="52"/>
                    <a:pt x="30" y="52"/>
                    <a:pt x="30" y="52"/>
                  </a:cubicBezTo>
                  <a:cubicBezTo>
                    <a:pt x="60" y="94"/>
                    <a:pt x="60" y="94"/>
                    <a:pt x="60" y="94"/>
                  </a:cubicBezTo>
                  <a:cubicBezTo>
                    <a:pt x="71" y="94"/>
                    <a:pt x="71" y="94"/>
                    <a:pt x="71" y="94"/>
                  </a:cubicBezTo>
                  <a:cubicBezTo>
                    <a:pt x="41" y="52"/>
                    <a:pt x="41" y="52"/>
                    <a:pt x="41" y="52"/>
                  </a:cubicBezTo>
                  <a:cubicBezTo>
                    <a:pt x="58" y="50"/>
                    <a:pt x="69" y="42"/>
                    <a:pt x="69" y="26"/>
                  </a:cubicBezTo>
                  <a:cubicBezTo>
                    <a:pt x="69" y="13"/>
                    <a:pt x="61" y="0"/>
                    <a:pt x="41" y="0"/>
                  </a:cubicBezTo>
                  <a:cubicBezTo>
                    <a:pt x="0" y="0"/>
                    <a:pt x="0" y="0"/>
                    <a:pt x="0" y="0"/>
                  </a:cubicBezTo>
                  <a:lnTo>
                    <a:pt x="0" y="94"/>
                  </a:lnTo>
                  <a:close/>
                </a:path>
              </a:pathLst>
            </a:custGeom>
            <a:grpFill/>
            <a:ln>
              <a:noFill/>
            </a:ln>
          </p:spPr>
          <p:txBody>
            <a:bodyPr/>
            <a:lstStyle/>
            <a:p>
              <a:pPr>
                <a:defRPr/>
              </a:pPr>
              <a:endParaRPr lang="de-DE">
                <a:latin typeface="Arial" pitchFamily="34" charset="0"/>
                <a:cs typeface="Arial" pitchFamily="34" charset="0"/>
              </a:endParaRPr>
            </a:p>
          </p:txBody>
        </p:sp>
        <p:sp>
          <p:nvSpPr>
            <p:cNvPr id="10" name="Freeform 8"/>
            <p:cNvSpPr>
              <a:spLocks noEditPoints="1"/>
            </p:cNvSpPr>
            <p:nvPr/>
          </p:nvSpPr>
          <p:spPr bwMode="auto">
            <a:xfrm>
              <a:off x="4289425" y="3125788"/>
              <a:ext cx="493713" cy="600075"/>
            </a:xfrm>
            <a:custGeom>
              <a:avLst/>
              <a:gdLst>
                <a:gd name="T0" fmla="*/ 9 w 82"/>
                <a:gd name="T1" fmla="*/ 50 h 99"/>
                <a:gd name="T2" fmla="*/ 41 w 82"/>
                <a:gd name="T3" fmla="*/ 8 h 99"/>
                <a:gd name="T4" fmla="*/ 73 w 82"/>
                <a:gd name="T5" fmla="*/ 50 h 99"/>
                <a:gd name="T6" fmla="*/ 41 w 82"/>
                <a:gd name="T7" fmla="*/ 91 h 99"/>
                <a:gd name="T8" fmla="*/ 9 w 82"/>
                <a:gd name="T9" fmla="*/ 50 h 99"/>
                <a:gd name="T10" fmla="*/ 0 w 82"/>
                <a:gd name="T11" fmla="*/ 50 h 99"/>
                <a:gd name="T12" fmla="*/ 41 w 82"/>
                <a:gd name="T13" fmla="*/ 99 h 99"/>
                <a:gd name="T14" fmla="*/ 82 w 82"/>
                <a:gd name="T15" fmla="*/ 50 h 99"/>
                <a:gd name="T16" fmla="*/ 41 w 82"/>
                <a:gd name="T17" fmla="*/ 0 h 99"/>
                <a:gd name="T18" fmla="*/ 0 w 82"/>
                <a:gd name="T19"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99">
                  <a:moveTo>
                    <a:pt x="9" y="50"/>
                  </a:moveTo>
                  <a:cubicBezTo>
                    <a:pt x="9" y="30"/>
                    <a:pt x="19" y="8"/>
                    <a:pt x="41" y="8"/>
                  </a:cubicBezTo>
                  <a:cubicBezTo>
                    <a:pt x="63" y="8"/>
                    <a:pt x="73" y="30"/>
                    <a:pt x="73" y="50"/>
                  </a:cubicBezTo>
                  <a:cubicBezTo>
                    <a:pt x="73" y="69"/>
                    <a:pt x="63" y="91"/>
                    <a:pt x="41" y="91"/>
                  </a:cubicBezTo>
                  <a:cubicBezTo>
                    <a:pt x="19" y="91"/>
                    <a:pt x="9" y="69"/>
                    <a:pt x="9" y="50"/>
                  </a:cubicBezTo>
                  <a:close/>
                  <a:moveTo>
                    <a:pt x="0" y="50"/>
                  </a:moveTo>
                  <a:cubicBezTo>
                    <a:pt x="0" y="75"/>
                    <a:pt x="13" y="99"/>
                    <a:pt x="41" y="99"/>
                  </a:cubicBezTo>
                  <a:cubicBezTo>
                    <a:pt x="69" y="99"/>
                    <a:pt x="82" y="75"/>
                    <a:pt x="82" y="50"/>
                  </a:cubicBezTo>
                  <a:cubicBezTo>
                    <a:pt x="82" y="25"/>
                    <a:pt x="69" y="0"/>
                    <a:pt x="41" y="0"/>
                  </a:cubicBezTo>
                  <a:cubicBezTo>
                    <a:pt x="13" y="0"/>
                    <a:pt x="0" y="25"/>
                    <a:pt x="0" y="50"/>
                  </a:cubicBezTo>
                  <a:close/>
                </a:path>
              </a:pathLst>
            </a:custGeom>
            <a:grpFill/>
            <a:ln>
              <a:noFill/>
            </a:ln>
          </p:spPr>
          <p:txBody>
            <a:bodyPr/>
            <a:lstStyle/>
            <a:p>
              <a:pPr>
                <a:defRPr/>
              </a:pPr>
              <a:endParaRPr lang="de-DE">
                <a:latin typeface="Arial" pitchFamily="34" charset="0"/>
                <a:cs typeface="Arial" pitchFamily="34" charset="0"/>
              </a:endParaRPr>
            </a:p>
          </p:txBody>
        </p:sp>
        <p:sp>
          <p:nvSpPr>
            <p:cNvPr id="11" name="Freeform 9"/>
            <p:cNvSpPr>
              <a:spLocks noEditPoints="1"/>
            </p:cNvSpPr>
            <p:nvPr/>
          </p:nvSpPr>
          <p:spPr bwMode="auto">
            <a:xfrm>
              <a:off x="4843463" y="3143251"/>
              <a:ext cx="431800" cy="569913"/>
            </a:xfrm>
            <a:custGeom>
              <a:avLst/>
              <a:gdLst>
                <a:gd name="T0" fmla="*/ 9 w 72"/>
                <a:gd name="T1" fmla="*/ 8 h 94"/>
                <a:gd name="T2" fmla="*/ 39 w 72"/>
                <a:gd name="T3" fmla="*/ 8 h 94"/>
                <a:gd name="T4" fmla="*/ 60 w 72"/>
                <a:gd name="T5" fmla="*/ 23 h 94"/>
                <a:gd name="T6" fmla="*/ 38 w 72"/>
                <a:gd name="T7" fmla="*/ 39 h 94"/>
                <a:gd name="T8" fmla="*/ 9 w 72"/>
                <a:gd name="T9" fmla="*/ 39 h 94"/>
                <a:gd name="T10" fmla="*/ 9 w 72"/>
                <a:gd name="T11" fmla="*/ 8 h 94"/>
                <a:gd name="T12" fmla="*/ 0 w 72"/>
                <a:gd name="T13" fmla="*/ 94 h 94"/>
                <a:gd name="T14" fmla="*/ 41 w 72"/>
                <a:gd name="T15" fmla="*/ 94 h 94"/>
                <a:gd name="T16" fmla="*/ 72 w 72"/>
                <a:gd name="T17" fmla="*/ 68 h 94"/>
                <a:gd name="T18" fmla="*/ 51 w 72"/>
                <a:gd name="T19" fmla="*/ 43 h 94"/>
                <a:gd name="T20" fmla="*/ 51 w 72"/>
                <a:gd name="T21" fmla="*/ 43 h 94"/>
                <a:gd name="T22" fmla="*/ 69 w 72"/>
                <a:gd name="T23" fmla="*/ 22 h 94"/>
                <a:gd name="T24" fmla="*/ 41 w 72"/>
                <a:gd name="T25" fmla="*/ 0 h 94"/>
                <a:gd name="T26" fmla="*/ 0 w 72"/>
                <a:gd name="T27" fmla="*/ 0 h 94"/>
                <a:gd name="T28" fmla="*/ 0 w 72"/>
                <a:gd name="T29" fmla="*/ 94 h 94"/>
                <a:gd name="T30" fmla="*/ 9 w 72"/>
                <a:gd name="T31" fmla="*/ 48 h 94"/>
                <a:gd name="T32" fmla="*/ 38 w 72"/>
                <a:gd name="T33" fmla="*/ 48 h 94"/>
                <a:gd name="T34" fmla="*/ 63 w 72"/>
                <a:gd name="T35" fmla="*/ 68 h 94"/>
                <a:gd name="T36" fmla="*/ 42 w 72"/>
                <a:gd name="T37" fmla="*/ 86 h 94"/>
                <a:gd name="T38" fmla="*/ 9 w 72"/>
                <a:gd name="T39" fmla="*/ 86 h 94"/>
                <a:gd name="T40" fmla="*/ 9 w 72"/>
                <a:gd name="T41"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4">
                  <a:moveTo>
                    <a:pt x="9" y="8"/>
                  </a:moveTo>
                  <a:cubicBezTo>
                    <a:pt x="39" y="8"/>
                    <a:pt x="39" y="8"/>
                    <a:pt x="39" y="8"/>
                  </a:cubicBezTo>
                  <a:cubicBezTo>
                    <a:pt x="53" y="8"/>
                    <a:pt x="60" y="12"/>
                    <a:pt x="60" y="23"/>
                  </a:cubicBezTo>
                  <a:cubicBezTo>
                    <a:pt x="60" y="34"/>
                    <a:pt x="52" y="39"/>
                    <a:pt x="38" y="39"/>
                  </a:cubicBezTo>
                  <a:cubicBezTo>
                    <a:pt x="9" y="39"/>
                    <a:pt x="9" y="39"/>
                    <a:pt x="9" y="39"/>
                  </a:cubicBezTo>
                  <a:lnTo>
                    <a:pt x="9" y="8"/>
                  </a:lnTo>
                  <a:close/>
                  <a:moveTo>
                    <a:pt x="0" y="94"/>
                  </a:moveTo>
                  <a:cubicBezTo>
                    <a:pt x="41" y="94"/>
                    <a:pt x="41" y="94"/>
                    <a:pt x="41" y="94"/>
                  </a:cubicBezTo>
                  <a:cubicBezTo>
                    <a:pt x="63" y="94"/>
                    <a:pt x="72" y="81"/>
                    <a:pt x="72" y="68"/>
                  </a:cubicBezTo>
                  <a:cubicBezTo>
                    <a:pt x="72" y="55"/>
                    <a:pt x="65" y="44"/>
                    <a:pt x="51" y="43"/>
                  </a:cubicBezTo>
                  <a:cubicBezTo>
                    <a:pt x="51" y="43"/>
                    <a:pt x="51" y="43"/>
                    <a:pt x="51" y="43"/>
                  </a:cubicBezTo>
                  <a:cubicBezTo>
                    <a:pt x="63" y="41"/>
                    <a:pt x="69" y="34"/>
                    <a:pt x="69" y="22"/>
                  </a:cubicBezTo>
                  <a:cubicBezTo>
                    <a:pt x="69" y="16"/>
                    <a:pt x="65" y="0"/>
                    <a:pt x="41" y="0"/>
                  </a:cubicBezTo>
                  <a:cubicBezTo>
                    <a:pt x="0" y="0"/>
                    <a:pt x="0" y="0"/>
                    <a:pt x="0" y="0"/>
                  </a:cubicBezTo>
                  <a:lnTo>
                    <a:pt x="0" y="94"/>
                  </a:lnTo>
                  <a:close/>
                  <a:moveTo>
                    <a:pt x="9" y="48"/>
                  </a:moveTo>
                  <a:cubicBezTo>
                    <a:pt x="38" y="48"/>
                    <a:pt x="38" y="48"/>
                    <a:pt x="38" y="48"/>
                  </a:cubicBezTo>
                  <a:cubicBezTo>
                    <a:pt x="54" y="48"/>
                    <a:pt x="63" y="56"/>
                    <a:pt x="63" y="68"/>
                  </a:cubicBezTo>
                  <a:cubicBezTo>
                    <a:pt x="63" y="77"/>
                    <a:pt x="57" y="86"/>
                    <a:pt x="42" y="86"/>
                  </a:cubicBezTo>
                  <a:cubicBezTo>
                    <a:pt x="9" y="86"/>
                    <a:pt x="9" y="86"/>
                    <a:pt x="9" y="86"/>
                  </a:cubicBezTo>
                  <a:lnTo>
                    <a:pt x="9" y="48"/>
                  </a:lnTo>
                  <a:close/>
                </a:path>
              </a:pathLst>
            </a:custGeom>
            <a:grpFill/>
            <a:ln>
              <a:noFill/>
            </a:ln>
          </p:spPr>
          <p:txBody>
            <a:bodyPr/>
            <a:lstStyle/>
            <a:p>
              <a:pPr>
                <a:defRPr/>
              </a:pPr>
              <a:endParaRPr lang="de-DE">
                <a:latin typeface="Arial" pitchFamily="34" charset="0"/>
                <a:cs typeface="Arial" pitchFamily="34" charset="0"/>
              </a:endParaRPr>
            </a:p>
          </p:txBody>
        </p:sp>
        <p:sp>
          <p:nvSpPr>
            <p:cNvPr id="12" name="Freeform 10"/>
            <p:cNvSpPr>
              <a:spLocks noEditPoints="1"/>
            </p:cNvSpPr>
            <p:nvPr/>
          </p:nvSpPr>
          <p:spPr bwMode="auto">
            <a:xfrm>
              <a:off x="5480050" y="3143251"/>
              <a:ext cx="487363" cy="569913"/>
            </a:xfrm>
            <a:custGeom>
              <a:avLst/>
              <a:gdLst>
                <a:gd name="T0" fmla="*/ 23 w 81"/>
                <a:gd name="T1" fmla="*/ 54 h 94"/>
                <a:gd name="T2" fmla="*/ 46 w 81"/>
                <a:gd name="T3" fmla="*/ 54 h 94"/>
                <a:gd name="T4" fmla="*/ 58 w 81"/>
                <a:gd name="T5" fmla="*/ 65 h 94"/>
                <a:gd name="T6" fmla="*/ 42 w 81"/>
                <a:gd name="T7" fmla="*/ 76 h 94"/>
                <a:gd name="T8" fmla="*/ 23 w 81"/>
                <a:gd name="T9" fmla="*/ 76 h 94"/>
                <a:gd name="T10" fmla="*/ 23 w 81"/>
                <a:gd name="T11" fmla="*/ 54 h 94"/>
                <a:gd name="T12" fmla="*/ 0 w 81"/>
                <a:gd name="T13" fmla="*/ 94 h 94"/>
                <a:gd name="T14" fmla="*/ 43 w 81"/>
                <a:gd name="T15" fmla="*/ 94 h 94"/>
                <a:gd name="T16" fmla="*/ 81 w 81"/>
                <a:gd name="T17" fmla="*/ 67 h 94"/>
                <a:gd name="T18" fmla="*/ 58 w 81"/>
                <a:gd name="T19" fmla="*/ 45 h 94"/>
                <a:gd name="T20" fmla="*/ 58 w 81"/>
                <a:gd name="T21" fmla="*/ 45 h 94"/>
                <a:gd name="T22" fmla="*/ 78 w 81"/>
                <a:gd name="T23" fmla="*/ 24 h 94"/>
                <a:gd name="T24" fmla="*/ 46 w 81"/>
                <a:gd name="T25" fmla="*/ 0 h 94"/>
                <a:gd name="T26" fmla="*/ 0 w 81"/>
                <a:gd name="T27" fmla="*/ 0 h 94"/>
                <a:gd name="T28" fmla="*/ 0 w 81"/>
                <a:gd name="T29" fmla="*/ 94 h 94"/>
                <a:gd name="T30" fmla="*/ 22 w 81"/>
                <a:gd name="T31" fmla="*/ 17 h 94"/>
                <a:gd name="T32" fmla="*/ 42 w 81"/>
                <a:gd name="T33" fmla="*/ 17 h 94"/>
                <a:gd name="T34" fmla="*/ 54 w 81"/>
                <a:gd name="T35" fmla="*/ 27 h 94"/>
                <a:gd name="T36" fmla="*/ 42 w 81"/>
                <a:gd name="T37" fmla="*/ 37 h 94"/>
                <a:gd name="T38" fmla="*/ 22 w 81"/>
                <a:gd name="T39" fmla="*/ 37 h 94"/>
                <a:gd name="T40" fmla="*/ 22 w 81"/>
                <a:gd name="T41"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94">
                  <a:moveTo>
                    <a:pt x="23" y="54"/>
                  </a:moveTo>
                  <a:cubicBezTo>
                    <a:pt x="46" y="54"/>
                    <a:pt x="46" y="54"/>
                    <a:pt x="46" y="54"/>
                  </a:cubicBezTo>
                  <a:cubicBezTo>
                    <a:pt x="55" y="54"/>
                    <a:pt x="58" y="58"/>
                    <a:pt x="58" y="65"/>
                  </a:cubicBezTo>
                  <a:cubicBezTo>
                    <a:pt x="58" y="72"/>
                    <a:pt x="54" y="76"/>
                    <a:pt x="42" y="76"/>
                  </a:cubicBezTo>
                  <a:cubicBezTo>
                    <a:pt x="23" y="76"/>
                    <a:pt x="23" y="76"/>
                    <a:pt x="23" y="76"/>
                  </a:cubicBezTo>
                  <a:lnTo>
                    <a:pt x="23" y="54"/>
                  </a:lnTo>
                  <a:close/>
                  <a:moveTo>
                    <a:pt x="0" y="94"/>
                  </a:moveTo>
                  <a:cubicBezTo>
                    <a:pt x="43" y="94"/>
                    <a:pt x="43" y="94"/>
                    <a:pt x="43" y="94"/>
                  </a:cubicBezTo>
                  <a:cubicBezTo>
                    <a:pt x="67" y="94"/>
                    <a:pt x="81" y="86"/>
                    <a:pt x="81" y="67"/>
                  </a:cubicBezTo>
                  <a:cubicBezTo>
                    <a:pt x="81" y="53"/>
                    <a:pt x="71" y="46"/>
                    <a:pt x="58" y="45"/>
                  </a:cubicBezTo>
                  <a:cubicBezTo>
                    <a:pt x="58" y="45"/>
                    <a:pt x="58" y="45"/>
                    <a:pt x="58" y="45"/>
                  </a:cubicBezTo>
                  <a:cubicBezTo>
                    <a:pt x="71" y="42"/>
                    <a:pt x="78" y="36"/>
                    <a:pt x="78" y="24"/>
                  </a:cubicBezTo>
                  <a:cubicBezTo>
                    <a:pt x="78" y="6"/>
                    <a:pt x="65" y="0"/>
                    <a:pt x="46" y="0"/>
                  </a:cubicBezTo>
                  <a:cubicBezTo>
                    <a:pt x="0" y="0"/>
                    <a:pt x="0" y="0"/>
                    <a:pt x="0" y="0"/>
                  </a:cubicBezTo>
                  <a:lnTo>
                    <a:pt x="0" y="94"/>
                  </a:lnTo>
                  <a:close/>
                  <a:moveTo>
                    <a:pt x="22" y="17"/>
                  </a:moveTo>
                  <a:cubicBezTo>
                    <a:pt x="42" y="17"/>
                    <a:pt x="42" y="17"/>
                    <a:pt x="42" y="17"/>
                  </a:cubicBezTo>
                  <a:cubicBezTo>
                    <a:pt x="50" y="17"/>
                    <a:pt x="54" y="19"/>
                    <a:pt x="54" y="27"/>
                  </a:cubicBezTo>
                  <a:cubicBezTo>
                    <a:pt x="54" y="34"/>
                    <a:pt x="49" y="37"/>
                    <a:pt x="42" y="37"/>
                  </a:cubicBezTo>
                  <a:cubicBezTo>
                    <a:pt x="22" y="37"/>
                    <a:pt x="22" y="37"/>
                    <a:pt x="22" y="37"/>
                  </a:cubicBezTo>
                  <a:lnTo>
                    <a:pt x="22" y="17"/>
                  </a:lnTo>
                  <a:close/>
                </a:path>
              </a:pathLst>
            </a:custGeom>
            <a:grpFill/>
            <a:ln>
              <a:noFill/>
            </a:ln>
          </p:spPr>
          <p:txBody>
            <a:bodyPr/>
            <a:lstStyle/>
            <a:p>
              <a:pPr>
                <a:defRPr/>
              </a:pPr>
              <a:endParaRPr lang="de-DE">
                <a:latin typeface="Arial" pitchFamily="34" charset="0"/>
                <a:cs typeface="Arial" pitchFamily="34" charset="0"/>
              </a:endParaRPr>
            </a:p>
          </p:txBody>
        </p:sp>
        <p:sp>
          <p:nvSpPr>
            <p:cNvPr id="13" name="Freeform 11"/>
            <p:cNvSpPr>
              <a:spLocks/>
            </p:cNvSpPr>
            <p:nvPr/>
          </p:nvSpPr>
          <p:spPr bwMode="auto">
            <a:xfrm>
              <a:off x="6051550" y="3143251"/>
              <a:ext cx="481013" cy="588963"/>
            </a:xfrm>
            <a:custGeom>
              <a:avLst/>
              <a:gdLst>
                <a:gd name="T0" fmla="*/ 80 w 80"/>
                <a:gd name="T1" fmla="*/ 61 h 97"/>
                <a:gd name="T2" fmla="*/ 40 w 80"/>
                <a:gd name="T3" fmla="*/ 97 h 97"/>
                <a:gd name="T4" fmla="*/ 0 w 80"/>
                <a:gd name="T5" fmla="*/ 61 h 97"/>
                <a:gd name="T6" fmla="*/ 0 w 80"/>
                <a:gd name="T7" fmla="*/ 0 h 97"/>
                <a:gd name="T8" fmla="*/ 24 w 80"/>
                <a:gd name="T9" fmla="*/ 0 h 97"/>
                <a:gd name="T10" fmla="*/ 24 w 80"/>
                <a:gd name="T11" fmla="*/ 59 h 97"/>
                <a:gd name="T12" fmla="*/ 40 w 80"/>
                <a:gd name="T13" fmla="*/ 77 h 97"/>
                <a:gd name="T14" fmla="*/ 57 w 80"/>
                <a:gd name="T15" fmla="*/ 59 h 97"/>
                <a:gd name="T16" fmla="*/ 57 w 80"/>
                <a:gd name="T17" fmla="*/ 0 h 97"/>
                <a:gd name="T18" fmla="*/ 80 w 80"/>
                <a:gd name="T19" fmla="*/ 0 h 97"/>
                <a:gd name="T20" fmla="*/ 80 w 80"/>
                <a:gd name="T21"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97">
                  <a:moveTo>
                    <a:pt x="80" y="61"/>
                  </a:moveTo>
                  <a:cubicBezTo>
                    <a:pt x="80" y="87"/>
                    <a:pt x="58" y="97"/>
                    <a:pt x="40" y="97"/>
                  </a:cubicBezTo>
                  <a:cubicBezTo>
                    <a:pt x="22" y="97"/>
                    <a:pt x="0" y="87"/>
                    <a:pt x="0" y="61"/>
                  </a:cubicBezTo>
                  <a:cubicBezTo>
                    <a:pt x="0" y="0"/>
                    <a:pt x="0" y="0"/>
                    <a:pt x="0" y="0"/>
                  </a:cubicBezTo>
                  <a:cubicBezTo>
                    <a:pt x="24" y="0"/>
                    <a:pt x="24" y="0"/>
                    <a:pt x="24" y="0"/>
                  </a:cubicBezTo>
                  <a:cubicBezTo>
                    <a:pt x="24" y="59"/>
                    <a:pt x="24" y="59"/>
                    <a:pt x="24" y="59"/>
                  </a:cubicBezTo>
                  <a:cubicBezTo>
                    <a:pt x="24" y="70"/>
                    <a:pt x="28" y="77"/>
                    <a:pt x="40" y="77"/>
                  </a:cubicBezTo>
                  <a:cubicBezTo>
                    <a:pt x="53" y="77"/>
                    <a:pt x="57" y="70"/>
                    <a:pt x="57" y="59"/>
                  </a:cubicBezTo>
                  <a:cubicBezTo>
                    <a:pt x="57" y="0"/>
                    <a:pt x="57" y="0"/>
                    <a:pt x="57" y="0"/>
                  </a:cubicBezTo>
                  <a:cubicBezTo>
                    <a:pt x="80" y="0"/>
                    <a:pt x="80" y="0"/>
                    <a:pt x="80" y="0"/>
                  </a:cubicBezTo>
                  <a:lnTo>
                    <a:pt x="80" y="61"/>
                  </a:lnTo>
                  <a:close/>
                </a:path>
              </a:pathLst>
            </a:custGeom>
            <a:grpFill/>
            <a:ln>
              <a:noFill/>
            </a:ln>
          </p:spPr>
          <p:txBody>
            <a:bodyPr/>
            <a:lstStyle/>
            <a:p>
              <a:pPr>
                <a:defRPr/>
              </a:pPr>
              <a:endParaRPr lang="de-DE">
                <a:latin typeface="Arial" pitchFamily="34" charset="0"/>
                <a:cs typeface="Arial" pitchFamily="34" charset="0"/>
              </a:endParaRPr>
            </a:p>
          </p:txBody>
        </p:sp>
        <p:sp>
          <p:nvSpPr>
            <p:cNvPr id="14" name="Freeform 12"/>
            <p:cNvSpPr>
              <a:spLocks/>
            </p:cNvSpPr>
            <p:nvPr/>
          </p:nvSpPr>
          <p:spPr bwMode="auto">
            <a:xfrm>
              <a:off x="6616700" y="3125788"/>
              <a:ext cx="517525" cy="606425"/>
            </a:xfrm>
            <a:custGeom>
              <a:avLst/>
              <a:gdLst>
                <a:gd name="T0" fmla="*/ 67 w 86"/>
                <a:gd name="T1" fmla="*/ 34 h 100"/>
                <a:gd name="T2" fmla="*/ 47 w 86"/>
                <a:gd name="T3" fmla="*/ 20 h 100"/>
                <a:gd name="T4" fmla="*/ 24 w 86"/>
                <a:gd name="T5" fmla="*/ 50 h 100"/>
                <a:gd name="T6" fmla="*/ 48 w 86"/>
                <a:gd name="T7" fmla="*/ 80 h 100"/>
                <a:gd name="T8" fmla="*/ 67 w 86"/>
                <a:gd name="T9" fmla="*/ 66 h 100"/>
                <a:gd name="T10" fmla="*/ 86 w 86"/>
                <a:gd name="T11" fmla="*/ 75 h 100"/>
                <a:gd name="T12" fmla="*/ 48 w 86"/>
                <a:gd name="T13" fmla="*/ 100 h 100"/>
                <a:gd name="T14" fmla="*/ 0 w 86"/>
                <a:gd name="T15" fmla="*/ 50 h 100"/>
                <a:gd name="T16" fmla="*/ 46 w 86"/>
                <a:gd name="T17" fmla="*/ 0 h 100"/>
                <a:gd name="T18" fmla="*/ 86 w 86"/>
                <a:gd name="T19" fmla="*/ 25 h 100"/>
                <a:gd name="T20" fmla="*/ 67 w 86"/>
                <a:gd name="T21" fmla="*/ 3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0">
                  <a:moveTo>
                    <a:pt x="67" y="34"/>
                  </a:moveTo>
                  <a:cubicBezTo>
                    <a:pt x="63" y="25"/>
                    <a:pt x="55" y="20"/>
                    <a:pt x="47" y="20"/>
                  </a:cubicBezTo>
                  <a:cubicBezTo>
                    <a:pt x="34" y="20"/>
                    <a:pt x="24" y="29"/>
                    <a:pt x="24" y="50"/>
                  </a:cubicBezTo>
                  <a:cubicBezTo>
                    <a:pt x="24" y="64"/>
                    <a:pt x="29" y="80"/>
                    <a:pt x="48" y="80"/>
                  </a:cubicBezTo>
                  <a:cubicBezTo>
                    <a:pt x="54" y="80"/>
                    <a:pt x="64" y="75"/>
                    <a:pt x="67" y="66"/>
                  </a:cubicBezTo>
                  <a:cubicBezTo>
                    <a:pt x="86" y="75"/>
                    <a:pt x="86" y="75"/>
                    <a:pt x="86" y="75"/>
                  </a:cubicBezTo>
                  <a:cubicBezTo>
                    <a:pt x="78" y="90"/>
                    <a:pt x="64" y="100"/>
                    <a:pt x="48" y="100"/>
                  </a:cubicBezTo>
                  <a:cubicBezTo>
                    <a:pt x="18" y="100"/>
                    <a:pt x="0" y="76"/>
                    <a:pt x="0" y="50"/>
                  </a:cubicBezTo>
                  <a:cubicBezTo>
                    <a:pt x="0" y="23"/>
                    <a:pt x="17" y="0"/>
                    <a:pt x="46" y="0"/>
                  </a:cubicBezTo>
                  <a:cubicBezTo>
                    <a:pt x="65" y="0"/>
                    <a:pt x="77" y="9"/>
                    <a:pt x="86" y="25"/>
                  </a:cubicBezTo>
                  <a:lnTo>
                    <a:pt x="67" y="34"/>
                  </a:lnTo>
                  <a:close/>
                </a:path>
              </a:pathLst>
            </a:custGeom>
            <a:grpFill/>
            <a:ln>
              <a:noFill/>
            </a:ln>
          </p:spPr>
          <p:txBody>
            <a:bodyPr/>
            <a:lstStyle/>
            <a:p>
              <a:pPr>
                <a:defRPr/>
              </a:pPr>
              <a:endParaRPr lang="de-DE">
                <a:latin typeface="Arial" pitchFamily="34" charset="0"/>
                <a:cs typeface="Arial" pitchFamily="34" charset="0"/>
              </a:endParaRPr>
            </a:p>
          </p:txBody>
        </p:sp>
        <p:sp>
          <p:nvSpPr>
            <p:cNvPr id="15" name="Freeform 13"/>
            <p:cNvSpPr>
              <a:spLocks/>
            </p:cNvSpPr>
            <p:nvPr/>
          </p:nvSpPr>
          <p:spPr bwMode="auto">
            <a:xfrm>
              <a:off x="7200900" y="3143251"/>
              <a:ext cx="500063" cy="569913"/>
            </a:xfrm>
            <a:custGeom>
              <a:avLst/>
              <a:gdLst>
                <a:gd name="T0" fmla="*/ 0 w 315"/>
                <a:gd name="T1" fmla="*/ 0 h 359"/>
                <a:gd name="T2" fmla="*/ 91 w 315"/>
                <a:gd name="T3" fmla="*/ 0 h 359"/>
                <a:gd name="T4" fmla="*/ 91 w 315"/>
                <a:gd name="T5" fmla="*/ 126 h 359"/>
                <a:gd name="T6" fmla="*/ 224 w 315"/>
                <a:gd name="T7" fmla="*/ 126 h 359"/>
                <a:gd name="T8" fmla="*/ 224 w 315"/>
                <a:gd name="T9" fmla="*/ 0 h 359"/>
                <a:gd name="T10" fmla="*/ 315 w 315"/>
                <a:gd name="T11" fmla="*/ 0 h 359"/>
                <a:gd name="T12" fmla="*/ 315 w 315"/>
                <a:gd name="T13" fmla="*/ 359 h 359"/>
                <a:gd name="T14" fmla="*/ 224 w 315"/>
                <a:gd name="T15" fmla="*/ 359 h 359"/>
                <a:gd name="T16" fmla="*/ 224 w 315"/>
                <a:gd name="T17" fmla="*/ 207 h 359"/>
                <a:gd name="T18" fmla="*/ 91 w 315"/>
                <a:gd name="T19" fmla="*/ 207 h 359"/>
                <a:gd name="T20" fmla="*/ 91 w 315"/>
                <a:gd name="T21" fmla="*/ 359 h 359"/>
                <a:gd name="T22" fmla="*/ 0 w 315"/>
                <a:gd name="T23" fmla="*/ 359 h 359"/>
                <a:gd name="T24" fmla="*/ 0 w 315"/>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 h="359">
                  <a:moveTo>
                    <a:pt x="0" y="0"/>
                  </a:moveTo>
                  <a:lnTo>
                    <a:pt x="91" y="0"/>
                  </a:lnTo>
                  <a:lnTo>
                    <a:pt x="91" y="126"/>
                  </a:lnTo>
                  <a:lnTo>
                    <a:pt x="224" y="126"/>
                  </a:lnTo>
                  <a:lnTo>
                    <a:pt x="224" y="0"/>
                  </a:lnTo>
                  <a:lnTo>
                    <a:pt x="315" y="0"/>
                  </a:lnTo>
                  <a:lnTo>
                    <a:pt x="315" y="359"/>
                  </a:lnTo>
                  <a:lnTo>
                    <a:pt x="224" y="359"/>
                  </a:lnTo>
                  <a:lnTo>
                    <a:pt x="224" y="207"/>
                  </a:lnTo>
                  <a:lnTo>
                    <a:pt x="91" y="207"/>
                  </a:lnTo>
                  <a:lnTo>
                    <a:pt x="91" y="359"/>
                  </a:lnTo>
                  <a:lnTo>
                    <a:pt x="0" y="359"/>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16" name="Freeform 14"/>
            <p:cNvSpPr>
              <a:spLocks/>
            </p:cNvSpPr>
            <p:nvPr/>
          </p:nvSpPr>
          <p:spPr bwMode="auto">
            <a:xfrm>
              <a:off x="7759700" y="3143251"/>
              <a:ext cx="439738" cy="569913"/>
            </a:xfrm>
            <a:custGeom>
              <a:avLst/>
              <a:gdLst>
                <a:gd name="T0" fmla="*/ 0 w 277"/>
                <a:gd name="T1" fmla="*/ 0 h 359"/>
                <a:gd name="T2" fmla="*/ 277 w 277"/>
                <a:gd name="T3" fmla="*/ 0 h 359"/>
                <a:gd name="T4" fmla="*/ 277 w 277"/>
                <a:gd name="T5" fmla="*/ 69 h 359"/>
                <a:gd name="T6" fmla="*/ 186 w 277"/>
                <a:gd name="T7" fmla="*/ 69 h 359"/>
                <a:gd name="T8" fmla="*/ 186 w 277"/>
                <a:gd name="T9" fmla="*/ 359 h 359"/>
                <a:gd name="T10" fmla="*/ 95 w 277"/>
                <a:gd name="T11" fmla="*/ 359 h 359"/>
                <a:gd name="T12" fmla="*/ 95 w 277"/>
                <a:gd name="T13" fmla="*/ 69 h 359"/>
                <a:gd name="T14" fmla="*/ 0 w 277"/>
                <a:gd name="T15" fmla="*/ 69 h 359"/>
                <a:gd name="T16" fmla="*/ 0 w 277"/>
                <a:gd name="T17"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359">
                  <a:moveTo>
                    <a:pt x="0" y="0"/>
                  </a:moveTo>
                  <a:lnTo>
                    <a:pt x="277" y="0"/>
                  </a:lnTo>
                  <a:lnTo>
                    <a:pt x="277" y="69"/>
                  </a:lnTo>
                  <a:lnTo>
                    <a:pt x="186" y="69"/>
                  </a:lnTo>
                  <a:lnTo>
                    <a:pt x="186" y="359"/>
                  </a:lnTo>
                  <a:lnTo>
                    <a:pt x="95" y="359"/>
                  </a:lnTo>
                  <a:lnTo>
                    <a:pt x="95" y="69"/>
                  </a:lnTo>
                  <a:lnTo>
                    <a:pt x="0" y="69"/>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17" name="Freeform 15"/>
            <p:cNvSpPr>
              <a:spLocks noEditPoints="1"/>
            </p:cNvSpPr>
            <p:nvPr/>
          </p:nvSpPr>
          <p:spPr bwMode="auto">
            <a:xfrm>
              <a:off x="8151813" y="3143251"/>
              <a:ext cx="571500" cy="569913"/>
            </a:xfrm>
            <a:custGeom>
              <a:avLst/>
              <a:gdLst>
                <a:gd name="T0" fmla="*/ 136 w 360"/>
                <a:gd name="T1" fmla="*/ 237 h 359"/>
                <a:gd name="T2" fmla="*/ 178 w 360"/>
                <a:gd name="T3" fmla="*/ 88 h 359"/>
                <a:gd name="T4" fmla="*/ 182 w 360"/>
                <a:gd name="T5" fmla="*/ 88 h 359"/>
                <a:gd name="T6" fmla="*/ 223 w 360"/>
                <a:gd name="T7" fmla="*/ 237 h 359"/>
                <a:gd name="T8" fmla="*/ 136 w 360"/>
                <a:gd name="T9" fmla="*/ 237 h 359"/>
                <a:gd name="T10" fmla="*/ 0 w 360"/>
                <a:gd name="T11" fmla="*/ 359 h 359"/>
                <a:gd name="T12" fmla="*/ 95 w 360"/>
                <a:gd name="T13" fmla="*/ 359 h 359"/>
                <a:gd name="T14" fmla="*/ 113 w 360"/>
                <a:gd name="T15" fmla="*/ 302 h 359"/>
                <a:gd name="T16" fmla="*/ 246 w 360"/>
                <a:gd name="T17" fmla="*/ 302 h 359"/>
                <a:gd name="T18" fmla="*/ 265 w 360"/>
                <a:gd name="T19" fmla="*/ 359 h 359"/>
                <a:gd name="T20" fmla="*/ 360 w 360"/>
                <a:gd name="T21" fmla="*/ 359 h 359"/>
                <a:gd name="T22" fmla="*/ 223 w 360"/>
                <a:gd name="T23" fmla="*/ 0 h 359"/>
                <a:gd name="T24" fmla="*/ 132 w 360"/>
                <a:gd name="T25" fmla="*/ 0 h 359"/>
                <a:gd name="T26" fmla="*/ 0 w 36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359">
                  <a:moveTo>
                    <a:pt x="136" y="237"/>
                  </a:moveTo>
                  <a:lnTo>
                    <a:pt x="178" y="88"/>
                  </a:lnTo>
                  <a:lnTo>
                    <a:pt x="182" y="88"/>
                  </a:lnTo>
                  <a:lnTo>
                    <a:pt x="223" y="237"/>
                  </a:lnTo>
                  <a:lnTo>
                    <a:pt x="136" y="237"/>
                  </a:lnTo>
                  <a:close/>
                  <a:moveTo>
                    <a:pt x="0" y="359"/>
                  </a:moveTo>
                  <a:lnTo>
                    <a:pt x="95" y="359"/>
                  </a:lnTo>
                  <a:lnTo>
                    <a:pt x="113" y="302"/>
                  </a:lnTo>
                  <a:lnTo>
                    <a:pt x="246" y="302"/>
                  </a:lnTo>
                  <a:lnTo>
                    <a:pt x="265" y="359"/>
                  </a:lnTo>
                  <a:lnTo>
                    <a:pt x="360" y="359"/>
                  </a:lnTo>
                  <a:lnTo>
                    <a:pt x="223" y="0"/>
                  </a:lnTo>
                  <a:lnTo>
                    <a:pt x="132" y="0"/>
                  </a:lnTo>
                  <a:lnTo>
                    <a:pt x="0" y="359"/>
                  </a:lnTo>
                  <a:close/>
                </a:path>
              </a:pathLst>
            </a:custGeom>
            <a:grpFill/>
            <a:ln>
              <a:noFill/>
            </a:ln>
          </p:spPr>
          <p:txBody>
            <a:bodyPr/>
            <a:lstStyle/>
            <a:p>
              <a:pPr>
                <a:defRPr/>
              </a:pPr>
              <a:endParaRPr lang="de-DE">
                <a:latin typeface="Arial" pitchFamily="34" charset="0"/>
                <a:cs typeface="Arial" pitchFamily="34" charset="0"/>
              </a:endParaRPr>
            </a:p>
          </p:txBody>
        </p:sp>
        <p:sp>
          <p:nvSpPr>
            <p:cNvPr id="18" name="Freeform 16"/>
            <p:cNvSpPr>
              <a:spLocks/>
            </p:cNvSpPr>
            <p:nvPr/>
          </p:nvSpPr>
          <p:spPr bwMode="auto">
            <a:xfrm>
              <a:off x="8783638" y="3143251"/>
              <a:ext cx="360363" cy="569913"/>
            </a:xfrm>
            <a:custGeom>
              <a:avLst/>
              <a:gdLst>
                <a:gd name="T0" fmla="*/ 0 w 227"/>
                <a:gd name="T1" fmla="*/ 0 h 359"/>
                <a:gd name="T2" fmla="*/ 87 w 227"/>
                <a:gd name="T3" fmla="*/ 0 h 359"/>
                <a:gd name="T4" fmla="*/ 87 w 227"/>
                <a:gd name="T5" fmla="*/ 283 h 359"/>
                <a:gd name="T6" fmla="*/ 227 w 227"/>
                <a:gd name="T7" fmla="*/ 283 h 359"/>
                <a:gd name="T8" fmla="*/ 227 w 227"/>
                <a:gd name="T9" fmla="*/ 359 h 359"/>
                <a:gd name="T10" fmla="*/ 0 w 227"/>
                <a:gd name="T11" fmla="*/ 359 h 359"/>
                <a:gd name="T12" fmla="*/ 0 w 227"/>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227" h="359">
                  <a:moveTo>
                    <a:pt x="0" y="0"/>
                  </a:moveTo>
                  <a:lnTo>
                    <a:pt x="87" y="0"/>
                  </a:lnTo>
                  <a:lnTo>
                    <a:pt x="87" y="283"/>
                  </a:lnTo>
                  <a:lnTo>
                    <a:pt x="227" y="283"/>
                  </a:lnTo>
                  <a:lnTo>
                    <a:pt x="227" y="359"/>
                  </a:lnTo>
                  <a:lnTo>
                    <a:pt x="0" y="359"/>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19" name="Rectangle 17"/>
            <p:cNvSpPr>
              <a:spLocks noChangeArrowheads="1"/>
            </p:cNvSpPr>
            <p:nvPr/>
          </p:nvSpPr>
          <p:spPr bwMode="auto">
            <a:xfrm>
              <a:off x="2154239" y="3143249"/>
              <a:ext cx="571498" cy="568461"/>
            </a:xfrm>
            <a:prstGeom prst="rect">
              <a:avLst/>
            </a:prstGeom>
            <a:solidFill>
              <a:schemeClr val="bg1"/>
            </a:solidFill>
            <a:ln>
              <a:noFill/>
            </a:ln>
          </p:spPr>
          <p:txBody>
            <a:bodyPr/>
            <a:lstStyle/>
            <a:p>
              <a:pPr>
                <a:defRPr/>
              </a:pPr>
              <a:endParaRPr lang="de-DE">
                <a:latin typeface="Arial" pitchFamily="34" charset="0"/>
                <a:cs typeface="Arial" pitchFamily="34" charset="0"/>
              </a:endParaRPr>
            </a:p>
          </p:txBody>
        </p:sp>
        <p:sp>
          <p:nvSpPr>
            <p:cNvPr id="20" name="Freeform 18"/>
            <p:cNvSpPr>
              <a:spLocks/>
            </p:cNvSpPr>
            <p:nvPr/>
          </p:nvSpPr>
          <p:spPr bwMode="auto">
            <a:xfrm>
              <a:off x="2268538" y="3143251"/>
              <a:ext cx="457200" cy="569913"/>
            </a:xfrm>
            <a:custGeom>
              <a:avLst/>
              <a:gdLst>
                <a:gd name="T0" fmla="*/ 24 w 76"/>
                <a:gd name="T1" fmla="*/ 0 h 94"/>
                <a:gd name="T2" fmla="*/ 17 w 76"/>
                <a:gd name="T3" fmla="*/ 11 h 94"/>
                <a:gd name="T4" fmla="*/ 50 w 76"/>
                <a:gd name="T5" fmla="*/ 94 h 94"/>
                <a:gd name="T6" fmla="*/ 76 w 76"/>
                <a:gd name="T7" fmla="*/ 94 h 94"/>
                <a:gd name="T8" fmla="*/ 76 w 76"/>
                <a:gd name="T9" fmla="*/ 0 h 94"/>
                <a:gd name="T10" fmla="*/ 24 w 76"/>
                <a:gd name="T11" fmla="*/ 0 h 94"/>
              </a:gdLst>
              <a:ahLst/>
              <a:cxnLst>
                <a:cxn ang="0">
                  <a:pos x="T0" y="T1"/>
                </a:cxn>
                <a:cxn ang="0">
                  <a:pos x="T2" y="T3"/>
                </a:cxn>
                <a:cxn ang="0">
                  <a:pos x="T4" y="T5"/>
                </a:cxn>
                <a:cxn ang="0">
                  <a:pos x="T6" y="T7"/>
                </a:cxn>
                <a:cxn ang="0">
                  <a:pos x="T8" y="T9"/>
                </a:cxn>
                <a:cxn ang="0">
                  <a:pos x="T10" y="T11"/>
                </a:cxn>
              </a:cxnLst>
              <a:rect l="0" t="0" r="r" b="b"/>
              <a:pathLst>
                <a:path w="76" h="94">
                  <a:moveTo>
                    <a:pt x="24" y="0"/>
                  </a:moveTo>
                  <a:cubicBezTo>
                    <a:pt x="24" y="0"/>
                    <a:pt x="18" y="8"/>
                    <a:pt x="17" y="11"/>
                  </a:cubicBezTo>
                  <a:cubicBezTo>
                    <a:pt x="0" y="47"/>
                    <a:pt x="21" y="84"/>
                    <a:pt x="50" y="94"/>
                  </a:cubicBezTo>
                  <a:cubicBezTo>
                    <a:pt x="54" y="94"/>
                    <a:pt x="76" y="94"/>
                    <a:pt x="76" y="94"/>
                  </a:cubicBezTo>
                  <a:cubicBezTo>
                    <a:pt x="76" y="0"/>
                    <a:pt x="76" y="0"/>
                    <a:pt x="76" y="0"/>
                  </a:cubicBezTo>
                  <a:lnTo>
                    <a:pt x="24" y="0"/>
                  </a:lnTo>
                  <a:close/>
                </a:path>
              </a:pathLst>
            </a:custGeom>
            <a:solidFill>
              <a:srgbClr val="289560"/>
            </a:solidFill>
            <a:ln>
              <a:noFill/>
            </a:ln>
          </p:spPr>
          <p:txBody>
            <a:bodyPr/>
            <a:lstStyle/>
            <a:p>
              <a:pPr>
                <a:defRPr/>
              </a:pPr>
              <a:endParaRPr lang="de-DE">
                <a:latin typeface="Arial" pitchFamily="34" charset="0"/>
                <a:cs typeface="Arial" pitchFamily="34" charset="0"/>
              </a:endParaRPr>
            </a:p>
          </p:txBody>
        </p:sp>
        <p:sp>
          <p:nvSpPr>
            <p:cNvPr id="21" name="Freeform 19"/>
            <p:cNvSpPr>
              <a:spLocks/>
            </p:cNvSpPr>
            <p:nvPr/>
          </p:nvSpPr>
          <p:spPr bwMode="auto">
            <a:xfrm>
              <a:off x="2154238" y="3143251"/>
              <a:ext cx="347663" cy="569913"/>
            </a:xfrm>
            <a:custGeom>
              <a:avLst/>
              <a:gdLst>
                <a:gd name="T0" fmla="*/ 0 w 58"/>
                <a:gd name="T1" fmla="*/ 0 h 94"/>
                <a:gd name="T2" fmla="*/ 0 w 58"/>
                <a:gd name="T3" fmla="*/ 94 h 94"/>
                <a:gd name="T4" fmla="*/ 58 w 58"/>
                <a:gd name="T5" fmla="*/ 94 h 94"/>
                <a:gd name="T6" fmla="*/ 25 w 58"/>
                <a:gd name="T7" fmla="*/ 59 h 94"/>
                <a:gd name="T8" fmla="*/ 22 w 58"/>
                <a:gd name="T9" fmla="*/ 0 h 94"/>
                <a:gd name="T10" fmla="*/ 0 w 58"/>
                <a:gd name="T11" fmla="*/ 0 h 94"/>
              </a:gdLst>
              <a:ahLst/>
              <a:cxnLst>
                <a:cxn ang="0">
                  <a:pos x="T0" y="T1"/>
                </a:cxn>
                <a:cxn ang="0">
                  <a:pos x="T2" y="T3"/>
                </a:cxn>
                <a:cxn ang="0">
                  <a:pos x="T4" y="T5"/>
                </a:cxn>
                <a:cxn ang="0">
                  <a:pos x="T6" y="T7"/>
                </a:cxn>
                <a:cxn ang="0">
                  <a:pos x="T8" y="T9"/>
                </a:cxn>
                <a:cxn ang="0">
                  <a:pos x="T10" y="T11"/>
                </a:cxn>
              </a:cxnLst>
              <a:rect l="0" t="0" r="r" b="b"/>
              <a:pathLst>
                <a:path w="58" h="94">
                  <a:moveTo>
                    <a:pt x="0" y="0"/>
                  </a:moveTo>
                  <a:cubicBezTo>
                    <a:pt x="0" y="94"/>
                    <a:pt x="0" y="94"/>
                    <a:pt x="0" y="94"/>
                  </a:cubicBezTo>
                  <a:cubicBezTo>
                    <a:pt x="58" y="94"/>
                    <a:pt x="58" y="94"/>
                    <a:pt x="58" y="94"/>
                  </a:cubicBezTo>
                  <a:cubicBezTo>
                    <a:pt x="57" y="94"/>
                    <a:pt x="36" y="84"/>
                    <a:pt x="25" y="59"/>
                  </a:cubicBezTo>
                  <a:cubicBezTo>
                    <a:pt x="11" y="29"/>
                    <a:pt x="19" y="6"/>
                    <a:pt x="22" y="0"/>
                  </a:cubicBezTo>
                  <a:lnTo>
                    <a:pt x="0" y="0"/>
                  </a:lnTo>
                  <a:close/>
                </a:path>
              </a:pathLst>
            </a:custGeom>
            <a:solidFill>
              <a:srgbClr val="289560"/>
            </a:solidFill>
            <a:ln>
              <a:noFill/>
            </a:ln>
          </p:spPr>
          <p:txBody>
            <a:bodyPr/>
            <a:lstStyle/>
            <a:p>
              <a:pPr>
                <a:defRPr/>
              </a:pPr>
              <a:endParaRPr lang="de-DE">
                <a:latin typeface="Arial" pitchFamily="34" charset="0"/>
                <a:cs typeface="Arial" pitchFamily="34" charset="0"/>
              </a:endParaRPr>
            </a:p>
          </p:txBody>
        </p:sp>
        <p:sp>
          <p:nvSpPr>
            <p:cNvPr id="22" name="Freeform 20"/>
            <p:cNvSpPr>
              <a:spLocks/>
            </p:cNvSpPr>
            <p:nvPr/>
          </p:nvSpPr>
          <p:spPr bwMode="auto">
            <a:xfrm>
              <a:off x="0" y="3465513"/>
              <a:ext cx="215900" cy="254000"/>
            </a:xfrm>
            <a:custGeom>
              <a:avLst/>
              <a:gdLst>
                <a:gd name="T0" fmla="*/ 7 w 36"/>
                <a:gd name="T1" fmla="*/ 29 h 42"/>
                <a:gd name="T2" fmla="*/ 19 w 36"/>
                <a:gd name="T3" fmla="*/ 34 h 42"/>
                <a:gd name="T4" fmla="*/ 26 w 36"/>
                <a:gd name="T5" fmla="*/ 30 h 42"/>
                <a:gd name="T6" fmla="*/ 22 w 36"/>
                <a:gd name="T7" fmla="*/ 26 h 42"/>
                <a:gd name="T8" fmla="*/ 14 w 36"/>
                <a:gd name="T9" fmla="*/ 25 h 42"/>
                <a:gd name="T10" fmla="*/ 2 w 36"/>
                <a:gd name="T11" fmla="*/ 14 h 42"/>
                <a:gd name="T12" fmla="*/ 18 w 36"/>
                <a:gd name="T13" fmla="*/ 0 h 42"/>
                <a:gd name="T14" fmla="*/ 36 w 36"/>
                <a:gd name="T15" fmla="*/ 8 h 42"/>
                <a:gd name="T16" fmla="*/ 28 w 36"/>
                <a:gd name="T17" fmla="*/ 13 h 42"/>
                <a:gd name="T18" fmla="*/ 18 w 36"/>
                <a:gd name="T19" fmla="*/ 8 h 42"/>
                <a:gd name="T20" fmla="*/ 12 w 36"/>
                <a:gd name="T21" fmla="*/ 12 h 42"/>
                <a:gd name="T22" fmla="*/ 18 w 36"/>
                <a:gd name="T23" fmla="*/ 16 h 42"/>
                <a:gd name="T24" fmla="*/ 21 w 36"/>
                <a:gd name="T25" fmla="*/ 17 h 42"/>
                <a:gd name="T26" fmla="*/ 36 w 36"/>
                <a:gd name="T27" fmla="*/ 28 h 42"/>
                <a:gd name="T28" fmla="*/ 18 w 36"/>
                <a:gd name="T29" fmla="*/ 42 h 42"/>
                <a:gd name="T30" fmla="*/ 0 w 36"/>
                <a:gd name="T31" fmla="*/ 34 h 42"/>
                <a:gd name="T32" fmla="*/ 7 w 36"/>
                <a:gd name="T3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2">
                  <a:moveTo>
                    <a:pt x="7" y="29"/>
                  </a:moveTo>
                  <a:cubicBezTo>
                    <a:pt x="11" y="32"/>
                    <a:pt x="14" y="34"/>
                    <a:pt x="19" y="34"/>
                  </a:cubicBezTo>
                  <a:cubicBezTo>
                    <a:pt x="21" y="34"/>
                    <a:pt x="26" y="33"/>
                    <a:pt x="26" y="30"/>
                  </a:cubicBezTo>
                  <a:cubicBezTo>
                    <a:pt x="26" y="27"/>
                    <a:pt x="25" y="26"/>
                    <a:pt x="22" y="26"/>
                  </a:cubicBezTo>
                  <a:cubicBezTo>
                    <a:pt x="14" y="25"/>
                    <a:pt x="14" y="25"/>
                    <a:pt x="14" y="25"/>
                  </a:cubicBezTo>
                  <a:cubicBezTo>
                    <a:pt x="6" y="23"/>
                    <a:pt x="2" y="20"/>
                    <a:pt x="2" y="14"/>
                  </a:cubicBezTo>
                  <a:cubicBezTo>
                    <a:pt x="2" y="4"/>
                    <a:pt x="10" y="0"/>
                    <a:pt x="18" y="0"/>
                  </a:cubicBezTo>
                  <a:cubicBezTo>
                    <a:pt x="25" y="0"/>
                    <a:pt x="32" y="3"/>
                    <a:pt x="36" y="8"/>
                  </a:cubicBezTo>
                  <a:cubicBezTo>
                    <a:pt x="28" y="13"/>
                    <a:pt x="28" y="13"/>
                    <a:pt x="28" y="13"/>
                  </a:cubicBezTo>
                  <a:cubicBezTo>
                    <a:pt x="26" y="10"/>
                    <a:pt x="22" y="8"/>
                    <a:pt x="18" y="8"/>
                  </a:cubicBezTo>
                  <a:cubicBezTo>
                    <a:pt x="15" y="8"/>
                    <a:pt x="12" y="10"/>
                    <a:pt x="12" y="12"/>
                  </a:cubicBezTo>
                  <a:cubicBezTo>
                    <a:pt x="12" y="14"/>
                    <a:pt x="14" y="15"/>
                    <a:pt x="18" y="16"/>
                  </a:cubicBezTo>
                  <a:cubicBezTo>
                    <a:pt x="21" y="17"/>
                    <a:pt x="21" y="17"/>
                    <a:pt x="21" y="17"/>
                  </a:cubicBezTo>
                  <a:cubicBezTo>
                    <a:pt x="29" y="18"/>
                    <a:pt x="36" y="20"/>
                    <a:pt x="36" y="28"/>
                  </a:cubicBezTo>
                  <a:cubicBezTo>
                    <a:pt x="36" y="40"/>
                    <a:pt x="25" y="42"/>
                    <a:pt x="18" y="42"/>
                  </a:cubicBezTo>
                  <a:cubicBezTo>
                    <a:pt x="11" y="42"/>
                    <a:pt x="5" y="40"/>
                    <a:pt x="0" y="34"/>
                  </a:cubicBezTo>
                  <a:lnTo>
                    <a:pt x="7" y="29"/>
                  </a:lnTo>
                  <a:close/>
                </a:path>
              </a:pathLst>
            </a:custGeom>
            <a:grpFill/>
            <a:ln>
              <a:noFill/>
            </a:ln>
          </p:spPr>
          <p:txBody>
            <a:bodyPr/>
            <a:lstStyle/>
            <a:p>
              <a:pPr>
                <a:defRPr/>
              </a:pPr>
              <a:endParaRPr lang="de-DE">
                <a:latin typeface="Arial" pitchFamily="34" charset="0"/>
                <a:cs typeface="Arial" pitchFamily="34" charset="0"/>
              </a:endParaRPr>
            </a:p>
          </p:txBody>
        </p:sp>
        <p:sp>
          <p:nvSpPr>
            <p:cNvPr id="23" name="Freeform 21"/>
            <p:cNvSpPr>
              <a:spLocks/>
            </p:cNvSpPr>
            <p:nvPr/>
          </p:nvSpPr>
          <p:spPr bwMode="auto">
            <a:xfrm>
              <a:off x="241300" y="3471863"/>
              <a:ext cx="185738" cy="241300"/>
            </a:xfrm>
            <a:custGeom>
              <a:avLst/>
              <a:gdLst>
                <a:gd name="T0" fmla="*/ 0 w 117"/>
                <a:gd name="T1" fmla="*/ 0 h 152"/>
                <a:gd name="T2" fmla="*/ 117 w 117"/>
                <a:gd name="T3" fmla="*/ 0 h 152"/>
                <a:gd name="T4" fmla="*/ 117 w 117"/>
                <a:gd name="T5" fmla="*/ 30 h 152"/>
                <a:gd name="T6" fmla="*/ 75 w 117"/>
                <a:gd name="T7" fmla="*/ 30 h 152"/>
                <a:gd name="T8" fmla="*/ 75 w 117"/>
                <a:gd name="T9" fmla="*/ 152 h 152"/>
                <a:gd name="T10" fmla="*/ 38 w 117"/>
                <a:gd name="T11" fmla="*/ 152 h 152"/>
                <a:gd name="T12" fmla="*/ 38 w 117"/>
                <a:gd name="T13" fmla="*/ 30 h 152"/>
                <a:gd name="T14" fmla="*/ 0 w 117"/>
                <a:gd name="T15" fmla="*/ 30 h 152"/>
                <a:gd name="T16" fmla="*/ 0 w 11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2">
                  <a:moveTo>
                    <a:pt x="0" y="0"/>
                  </a:moveTo>
                  <a:lnTo>
                    <a:pt x="117" y="0"/>
                  </a:lnTo>
                  <a:lnTo>
                    <a:pt x="117" y="30"/>
                  </a:lnTo>
                  <a:lnTo>
                    <a:pt x="75" y="30"/>
                  </a:lnTo>
                  <a:lnTo>
                    <a:pt x="75" y="152"/>
                  </a:lnTo>
                  <a:lnTo>
                    <a:pt x="38" y="152"/>
                  </a:lnTo>
                  <a:lnTo>
                    <a:pt x="38" y="30"/>
                  </a:lnTo>
                  <a:lnTo>
                    <a:pt x="0" y="30"/>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24" name="Freeform 22"/>
            <p:cNvSpPr>
              <a:spLocks/>
            </p:cNvSpPr>
            <p:nvPr/>
          </p:nvSpPr>
          <p:spPr bwMode="auto">
            <a:xfrm>
              <a:off x="463550" y="3471863"/>
              <a:ext cx="185738" cy="241300"/>
            </a:xfrm>
            <a:custGeom>
              <a:avLst/>
              <a:gdLst>
                <a:gd name="T0" fmla="*/ 0 w 117"/>
                <a:gd name="T1" fmla="*/ 152 h 152"/>
                <a:gd name="T2" fmla="*/ 0 w 117"/>
                <a:gd name="T3" fmla="*/ 0 h 152"/>
                <a:gd name="T4" fmla="*/ 110 w 117"/>
                <a:gd name="T5" fmla="*/ 0 h 152"/>
                <a:gd name="T6" fmla="*/ 110 w 117"/>
                <a:gd name="T7" fmla="*/ 30 h 152"/>
                <a:gd name="T8" fmla="*/ 38 w 117"/>
                <a:gd name="T9" fmla="*/ 30 h 152"/>
                <a:gd name="T10" fmla="*/ 38 w 117"/>
                <a:gd name="T11" fmla="*/ 57 h 152"/>
                <a:gd name="T12" fmla="*/ 106 w 117"/>
                <a:gd name="T13" fmla="*/ 57 h 152"/>
                <a:gd name="T14" fmla="*/ 106 w 117"/>
                <a:gd name="T15" fmla="*/ 88 h 152"/>
                <a:gd name="T16" fmla="*/ 38 w 117"/>
                <a:gd name="T17" fmla="*/ 88 h 152"/>
                <a:gd name="T18" fmla="*/ 38 w 117"/>
                <a:gd name="T19" fmla="*/ 122 h 152"/>
                <a:gd name="T20" fmla="*/ 117 w 117"/>
                <a:gd name="T21" fmla="*/ 122 h 152"/>
                <a:gd name="T22" fmla="*/ 117 w 117"/>
                <a:gd name="T23" fmla="*/ 152 h 152"/>
                <a:gd name="T24" fmla="*/ 0 w 117"/>
                <a:gd name="T2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2">
                  <a:moveTo>
                    <a:pt x="0" y="152"/>
                  </a:moveTo>
                  <a:lnTo>
                    <a:pt x="0" y="0"/>
                  </a:lnTo>
                  <a:lnTo>
                    <a:pt x="110" y="0"/>
                  </a:lnTo>
                  <a:lnTo>
                    <a:pt x="110" y="30"/>
                  </a:lnTo>
                  <a:lnTo>
                    <a:pt x="38" y="30"/>
                  </a:lnTo>
                  <a:lnTo>
                    <a:pt x="38" y="57"/>
                  </a:lnTo>
                  <a:lnTo>
                    <a:pt x="106" y="57"/>
                  </a:lnTo>
                  <a:lnTo>
                    <a:pt x="106" y="88"/>
                  </a:lnTo>
                  <a:lnTo>
                    <a:pt x="38" y="88"/>
                  </a:lnTo>
                  <a:lnTo>
                    <a:pt x="38" y="122"/>
                  </a:lnTo>
                  <a:lnTo>
                    <a:pt x="117" y="122"/>
                  </a:lnTo>
                  <a:lnTo>
                    <a:pt x="117" y="152"/>
                  </a:lnTo>
                  <a:lnTo>
                    <a:pt x="0" y="152"/>
                  </a:lnTo>
                  <a:close/>
                </a:path>
              </a:pathLst>
            </a:custGeom>
            <a:grpFill/>
            <a:ln>
              <a:noFill/>
            </a:ln>
          </p:spPr>
          <p:txBody>
            <a:bodyPr/>
            <a:lstStyle/>
            <a:p>
              <a:pPr>
                <a:defRPr/>
              </a:pPr>
              <a:endParaRPr lang="de-DE">
                <a:latin typeface="Arial" pitchFamily="34" charset="0"/>
                <a:cs typeface="Arial" pitchFamily="34" charset="0"/>
              </a:endParaRPr>
            </a:p>
          </p:txBody>
        </p:sp>
        <p:sp>
          <p:nvSpPr>
            <p:cNvPr id="25" name="Rectangle 23"/>
            <p:cNvSpPr>
              <a:spLocks noChangeArrowheads="1"/>
            </p:cNvSpPr>
            <p:nvPr/>
          </p:nvSpPr>
          <p:spPr bwMode="auto">
            <a:xfrm>
              <a:off x="692150" y="3471863"/>
              <a:ext cx="60325" cy="241300"/>
            </a:xfrm>
            <a:prstGeom prst="rect">
              <a:avLst/>
            </a:prstGeom>
            <a:grpFill/>
            <a:ln>
              <a:noFill/>
            </a:ln>
          </p:spPr>
          <p:txBody>
            <a:bodyPr/>
            <a:lstStyle/>
            <a:p>
              <a:pPr>
                <a:defRPr/>
              </a:pPr>
              <a:endParaRPr lang="de-DE">
                <a:latin typeface="Arial" pitchFamily="34" charset="0"/>
                <a:cs typeface="Arial" pitchFamily="34" charset="0"/>
              </a:endParaRPr>
            </a:p>
          </p:txBody>
        </p:sp>
        <p:sp>
          <p:nvSpPr>
            <p:cNvPr id="26" name="Freeform 24"/>
            <p:cNvSpPr>
              <a:spLocks/>
            </p:cNvSpPr>
            <p:nvPr/>
          </p:nvSpPr>
          <p:spPr bwMode="auto">
            <a:xfrm>
              <a:off x="806450" y="3471863"/>
              <a:ext cx="204788" cy="241300"/>
            </a:xfrm>
            <a:custGeom>
              <a:avLst/>
              <a:gdLst>
                <a:gd name="T0" fmla="*/ 0 w 129"/>
                <a:gd name="T1" fmla="*/ 0 h 152"/>
                <a:gd name="T2" fmla="*/ 38 w 129"/>
                <a:gd name="T3" fmla="*/ 0 h 152"/>
                <a:gd name="T4" fmla="*/ 91 w 129"/>
                <a:gd name="T5" fmla="*/ 99 h 152"/>
                <a:gd name="T6" fmla="*/ 91 w 129"/>
                <a:gd name="T7" fmla="*/ 99 h 152"/>
                <a:gd name="T8" fmla="*/ 91 w 129"/>
                <a:gd name="T9" fmla="*/ 0 h 152"/>
                <a:gd name="T10" fmla="*/ 129 w 129"/>
                <a:gd name="T11" fmla="*/ 0 h 152"/>
                <a:gd name="T12" fmla="*/ 129 w 129"/>
                <a:gd name="T13" fmla="*/ 152 h 152"/>
                <a:gd name="T14" fmla="*/ 91 w 129"/>
                <a:gd name="T15" fmla="*/ 152 h 152"/>
                <a:gd name="T16" fmla="*/ 34 w 129"/>
                <a:gd name="T17" fmla="*/ 57 h 152"/>
                <a:gd name="T18" fmla="*/ 34 w 129"/>
                <a:gd name="T19" fmla="*/ 57 h 152"/>
                <a:gd name="T20" fmla="*/ 34 w 129"/>
                <a:gd name="T21" fmla="*/ 152 h 152"/>
                <a:gd name="T22" fmla="*/ 0 w 129"/>
                <a:gd name="T23" fmla="*/ 152 h 152"/>
                <a:gd name="T24" fmla="*/ 0 w 129"/>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52">
                  <a:moveTo>
                    <a:pt x="0" y="0"/>
                  </a:moveTo>
                  <a:lnTo>
                    <a:pt x="38" y="0"/>
                  </a:lnTo>
                  <a:lnTo>
                    <a:pt x="91" y="99"/>
                  </a:lnTo>
                  <a:lnTo>
                    <a:pt x="91" y="99"/>
                  </a:lnTo>
                  <a:lnTo>
                    <a:pt x="91" y="0"/>
                  </a:lnTo>
                  <a:lnTo>
                    <a:pt x="129" y="0"/>
                  </a:lnTo>
                  <a:lnTo>
                    <a:pt x="129" y="152"/>
                  </a:lnTo>
                  <a:lnTo>
                    <a:pt x="91" y="152"/>
                  </a:lnTo>
                  <a:lnTo>
                    <a:pt x="34" y="57"/>
                  </a:lnTo>
                  <a:lnTo>
                    <a:pt x="34" y="57"/>
                  </a:lnTo>
                  <a:lnTo>
                    <a:pt x="34" y="152"/>
                  </a:lnTo>
                  <a:lnTo>
                    <a:pt x="0" y="152"/>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27" name="Freeform 25"/>
            <p:cNvSpPr>
              <a:spLocks/>
            </p:cNvSpPr>
            <p:nvPr/>
          </p:nvSpPr>
          <p:spPr bwMode="auto">
            <a:xfrm>
              <a:off x="1052513" y="3471863"/>
              <a:ext cx="204788" cy="241300"/>
            </a:xfrm>
            <a:custGeom>
              <a:avLst/>
              <a:gdLst>
                <a:gd name="T0" fmla="*/ 129 w 129"/>
                <a:gd name="T1" fmla="*/ 122 h 152"/>
                <a:gd name="T2" fmla="*/ 129 w 129"/>
                <a:gd name="T3" fmla="*/ 152 h 152"/>
                <a:gd name="T4" fmla="*/ 0 w 129"/>
                <a:gd name="T5" fmla="*/ 152 h 152"/>
                <a:gd name="T6" fmla="*/ 0 w 129"/>
                <a:gd name="T7" fmla="*/ 126 h 152"/>
                <a:gd name="T8" fmla="*/ 84 w 129"/>
                <a:gd name="T9" fmla="*/ 30 h 152"/>
                <a:gd name="T10" fmla="*/ 8 w 129"/>
                <a:gd name="T11" fmla="*/ 30 h 152"/>
                <a:gd name="T12" fmla="*/ 8 w 129"/>
                <a:gd name="T13" fmla="*/ 0 h 152"/>
                <a:gd name="T14" fmla="*/ 129 w 129"/>
                <a:gd name="T15" fmla="*/ 0 h 152"/>
                <a:gd name="T16" fmla="*/ 129 w 129"/>
                <a:gd name="T17" fmla="*/ 30 h 152"/>
                <a:gd name="T18" fmla="*/ 46 w 129"/>
                <a:gd name="T19" fmla="*/ 122 h 152"/>
                <a:gd name="T20" fmla="*/ 129 w 129"/>
                <a:gd name="T21"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52">
                  <a:moveTo>
                    <a:pt x="129" y="122"/>
                  </a:moveTo>
                  <a:lnTo>
                    <a:pt x="129" y="152"/>
                  </a:lnTo>
                  <a:lnTo>
                    <a:pt x="0" y="152"/>
                  </a:lnTo>
                  <a:lnTo>
                    <a:pt x="0" y="126"/>
                  </a:lnTo>
                  <a:lnTo>
                    <a:pt x="84" y="30"/>
                  </a:lnTo>
                  <a:lnTo>
                    <a:pt x="8" y="30"/>
                  </a:lnTo>
                  <a:lnTo>
                    <a:pt x="8" y="0"/>
                  </a:lnTo>
                  <a:lnTo>
                    <a:pt x="129" y="0"/>
                  </a:lnTo>
                  <a:lnTo>
                    <a:pt x="129" y="30"/>
                  </a:lnTo>
                  <a:lnTo>
                    <a:pt x="46" y="122"/>
                  </a:lnTo>
                  <a:lnTo>
                    <a:pt x="129" y="122"/>
                  </a:lnTo>
                  <a:close/>
                </a:path>
              </a:pathLst>
            </a:custGeom>
            <a:grpFill/>
            <a:ln>
              <a:noFill/>
            </a:ln>
          </p:spPr>
          <p:txBody>
            <a:bodyPr/>
            <a:lstStyle/>
            <a:p>
              <a:pPr>
                <a:defRPr/>
              </a:pPr>
              <a:endParaRPr lang="de-DE">
                <a:latin typeface="Arial" pitchFamily="34" charset="0"/>
                <a:cs typeface="Arial" pitchFamily="34" charset="0"/>
              </a:endParaRPr>
            </a:p>
          </p:txBody>
        </p:sp>
        <p:sp>
          <p:nvSpPr>
            <p:cNvPr id="28" name="Freeform 26"/>
            <p:cNvSpPr>
              <a:spLocks/>
            </p:cNvSpPr>
            <p:nvPr/>
          </p:nvSpPr>
          <p:spPr bwMode="auto">
            <a:xfrm>
              <a:off x="1300163" y="3471863"/>
              <a:ext cx="192088" cy="241300"/>
            </a:xfrm>
            <a:custGeom>
              <a:avLst/>
              <a:gdLst>
                <a:gd name="T0" fmla="*/ 0 w 121"/>
                <a:gd name="T1" fmla="*/ 152 h 152"/>
                <a:gd name="T2" fmla="*/ 0 w 121"/>
                <a:gd name="T3" fmla="*/ 0 h 152"/>
                <a:gd name="T4" fmla="*/ 113 w 121"/>
                <a:gd name="T5" fmla="*/ 0 h 152"/>
                <a:gd name="T6" fmla="*/ 113 w 121"/>
                <a:gd name="T7" fmla="*/ 30 h 152"/>
                <a:gd name="T8" fmla="*/ 37 w 121"/>
                <a:gd name="T9" fmla="*/ 30 h 152"/>
                <a:gd name="T10" fmla="*/ 37 w 121"/>
                <a:gd name="T11" fmla="*/ 57 h 152"/>
                <a:gd name="T12" fmla="*/ 109 w 121"/>
                <a:gd name="T13" fmla="*/ 57 h 152"/>
                <a:gd name="T14" fmla="*/ 109 w 121"/>
                <a:gd name="T15" fmla="*/ 88 h 152"/>
                <a:gd name="T16" fmla="*/ 37 w 121"/>
                <a:gd name="T17" fmla="*/ 88 h 152"/>
                <a:gd name="T18" fmla="*/ 37 w 121"/>
                <a:gd name="T19" fmla="*/ 122 h 152"/>
                <a:gd name="T20" fmla="*/ 121 w 121"/>
                <a:gd name="T21" fmla="*/ 122 h 152"/>
                <a:gd name="T22" fmla="*/ 121 w 121"/>
                <a:gd name="T23" fmla="*/ 152 h 152"/>
                <a:gd name="T24" fmla="*/ 0 w 121"/>
                <a:gd name="T2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2">
                  <a:moveTo>
                    <a:pt x="0" y="152"/>
                  </a:moveTo>
                  <a:lnTo>
                    <a:pt x="0" y="0"/>
                  </a:lnTo>
                  <a:lnTo>
                    <a:pt x="113" y="0"/>
                  </a:lnTo>
                  <a:lnTo>
                    <a:pt x="113" y="30"/>
                  </a:lnTo>
                  <a:lnTo>
                    <a:pt x="37" y="30"/>
                  </a:lnTo>
                  <a:lnTo>
                    <a:pt x="37" y="57"/>
                  </a:lnTo>
                  <a:lnTo>
                    <a:pt x="109" y="57"/>
                  </a:lnTo>
                  <a:lnTo>
                    <a:pt x="109" y="88"/>
                  </a:lnTo>
                  <a:lnTo>
                    <a:pt x="37" y="88"/>
                  </a:lnTo>
                  <a:lnTo>
                    <a:pt x="37" y="122"/>
                  </a:lnTo>
                  <a:lnTo>
                    <a:pt x="121" y="122"/>
                  </a:lnTo>
                  <a:lnTo>
                    <a:pt x="121" y="152"/>
                  </a:lnTo>
                  <a:lnTo>
                    <a:pt x="0" y="152"/>
                  </a:lnTo>
                  <a:close/>
                </a:path>
              </a:pathLst>
            </a:custGeom>
            <a:grpFill/>
            <a:ln>
              <a:noFill/>
            </a:ln>
          </p:spPr>
          <p:txBody>
            <a:bodyPr/>
            <a:lstStyle/>
            <a:p>
              <a:pPr>
                <a:defRPr/>
              </a:pPr>
              <a:endParaRPr lang="de-DE">
                <a:latin typeface="Arial" pitchFamily="34" charset="0"/>
                <a:cs typeface="Arial" pitchFamily="34" charset="0"/>
              </a:endParaRPr>
            </a:p>
          </p:txBody>
        </p:sp>
        <p:sp>
          <p:nvSpPr>
            <p:cNvPr id="29" name="Freeform 27"/>
            <p:cNvSpPr>
              <a:spLocks/>
            </p:cNvSpPr>
            <p:nvPr/>
          </p:nvSpPr>
          <p:spPr bwMode="auto">
            <a:xfrm>
              <a:off x="1528763" y="3471863"/>
              <a:ext cx="203200" cy="247650"/>
            </a:xfrm>
            <a:custGeom>
              <a:avLst/>
              <a:gdLst>
                <a:gd name="T0" fmla="*/ 34 w 34"/>
                <a:gd name="T1" fmla="*/ 26 h 41"/>
                <a:gd name="T2" fmla="*/ 17 w 34"/>
                <a:gd name="T3" fmla="*/ 41 h 41"/>
                <a:gd name="T4" fmla="*/ 0 w 34"/>
                <a:gd name="T5" fmla="*/ 26 h 41"/>
                <a:gd name="T6" fmla="*/ 0 w 34"/>
                <a:gd name="T7" fmla="*/ 0 h 41"/>
                <a:gd name="T8" fmla="*/ 10 w 34"/>
                <a:gd name="T9" fmla="*/ 0 h 41"/>
                <a:gd name="T10" fmla="*/ 10 w 34"/>
                <a:gd name="T11" fmla="*/ 25 h 41"/>
                <a:gd name="T12" fmla="*/ 17 w 34"/>
                <a:gd name="T13" fmla="*/ 33 h 41"/>
                <a:gd name="T14" fmla="*/ 24 w 34"/>
                <a:gd name="T15" fmla="*/ 25 h 41"/>
                <a:gd name="T16" fmla="*/ 24 w 34"/>
                <a:gd name="T17" fmla="*/ 0 h 41"/>
                <a:gd name="T18" fmla="*/ 34 w 34"/>
                <a:gd name="T19" fmla="*/ 0 h 41"/>
                <a:gd name="T20" fmla="*/ 34 w 34"/>
                <a:gd name="T2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1">
                  <a:moveTo>
                    <a:pt x="34" y="26"/>
                  </a:moveTo>
                  <a:cubicBezTo>
                    <a:pt x="34" y="37"/>
                    <a:pt x="25" y="41"/>
                    <a:pt x="17" y="41"/>
                  </a:cubicBezTo>
                  <a:cubicBezTo>
                    <a:pt x="9" y="41"/>
                    <a:pt x="0" y="37"/>
                    <a:pt x="0" y="26"/>
                  </a:cubicBezTo>
                  <a:cubicBezTo>
                    <a:pt x="0" y="0"/>
                    <a:pt x="0" y="0"/>
                    <a:pt x="0" y="0"/>
                  </a:cubicBezTo>
                  <a:cubicBezTo>
                    <a:pt x="10" y="0"/>
                    <a:pt x="10" y="0"/>
                    <a:pt x="10" y="0"/>
                  </a:cubicBezTo>
                  <a:cubicBezTo>
                    <a:pt x="10" y="25"/>
                    <a:pt x="10" y="25"/>
                    <a:pt x="10" y="25"/>
                  </a:cubicBezTo>
                  <a:cubicBezTo>
                    <a:pt x="10" y="30"/>
                    <a:pt x="12" y="33"/>
                    <a:pt x="17" y="33"/>
                  </a:cubicBezTo>
                  <a:cubicBezTo>
                    <a:pt x="22" y="33"/>
                    <a:pt x="24" y="30"/>
                    <a:pt x="24" y="25"/>
                  </a:cubicBezTo>
                  <a:cubicBezTo>
                    <a:pt x="24" y="0"/>
                    <a:pt x="24" y="0"/>
                    <a:pt x="24" y="0"/>
                  </a:cubicBezTo>
                  <a:cubicBezTo>
                    <a:pt x="34" y="0"/>
                    <a:pt x="34" y="0"/>
                    <a:pt x="34" y="0"/>
                  </a:cubicBezTo>
                  <a:lnTo>
                    <a:pt x="34" y="26"/>
                  </a:lnTo>
                  <a:close/>
                </a:path>
              </a:pathLst>
            </a:custGeom>
            <a:grpFill/>
            <a:ln>
              <a:noFill/>
            </a:ln>
          </p:spPr>
          <p:txBody>
            <a:bodyPr/>
            <a:lstStyle/>
            <a:p>
              <a:pPr>
                <a:defRPr/>
              </a:pPr>
              <a:endParaRPr lang="de-DE">
                <a:latin typeface="Arial" pitchFamily="34" charset="0"/>
                <a:cs typeface="Arial" pitchFamily="34" charset="0"/>
              </a:endParaRPr>
            </a:p>
          </p:txBody>
        </p:sp>
        <p:sp>
          <p:nvSpPr>
            <p:cNvPr id="30" name="Freeform 28"/>
            <p:cNvSpPr>
              <a:spLocks/>
            </p:cNvSpPr>
            <p:nvPr/>
          </p:nvSpPr>
          <p:spPr bwMode="auto">
            <a:xfrm>
              <a:off x="1774825" y="3465513"/>
              <a:ext cx="228600" cy="254000"/>
            </a:xfrm>
            <a:custGeom>
              <a:avLst/>
              <a:gdLst>
                <a:gd name="T0" fmla="*/ 30 w 38"/>
                <a:gd name="T1" fmla="*/ 14 h 42"/>
                <a:gd name="T2" fmla="*/ 21 w 38"/>
                <a:gd name="T3" fmla="*/ 9 h 42"/>
                <a:gd name="T4" fmla="*/ 10 w 38"/>
                <a:gd name="T5" fmla="*/ 21 h 42"/>
                <a:gd name="T6" fmla="*/ 21 w 38"/>
                <a:gd name="T7" fmla="*/ 34 h 42"/>
                <a:gd name="T8" fmla="*/ 30 w 38"/>
                <a:gd name="T9" fmla="*/ 27 h 42"/>
                <a:gd name="T10" fmla="*/ 21 w 38"/>
                <a:gd name="T11" fmla="*/ 27 h 42"/>
                <a:gd name="T12" fmla="*/ 21 w 38"/>
                <a:gd name="T13" fmla="*/ 19 h 42"/>
                <a:gd name="T14" fmla="*/ 38 w 38"/>
                <a:gd name="T15" fmla="*/ 19 h 42"/>
                <a:gd name="T16" fmla="*/ 38 w 38"/>
                <a:gd name="T17" fmla="*/ 41 h 42"/>
                <a:gd name="T18" fmla="*/ 30 w 38"/>
                <a:gd name="T19" fmla="*/ 41 h 42"/>
                <a:gd name="T20" fmla="*/ 30 w 38"/>
                <a:gd name="T21" fmla="*/ 37 h 42"/>
                <a:gd name="T22" fmla="*/ 19 w 38"/>
                <a:gd name="T23" fmla="*/ 42 h 42"/>
                <a:gd name="T24" fmla="*/ 0 w 38"/>
                <a:gd name="T25" fmla="*/ 21 h 42"/>
                <a:gd name="T26" fmla="*/ 20 w 38"/>
                <a:gd name="T27" fmla="*/ 0 h 42"/>
                <a:gd name="T28" fmla="*/ 38 w 38"/>
                <a:gd name="T29" fmla="*/ 10 h 42"/>
                <a:gd name="T30" fmla="*/ 30 w 38"/>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0" y="14"/>
                  </a:moveTo>
                  <a:cubicBezTo>
                    <a:pt x="28" y="10"/>
                    <a:pt x="25" y="9"/>
                    <a:pt x="21" y="9"/>
                  </a:cubicBezTo>
                  <a:cubicBezTo>
                    <a:pt x="15" y="9"/>
                    <a:pt x="10" y="12"/>
                    <a:pt x="10" y="21"/>
                  </a:cubicBezTo>
                  <a:cubicBezTo>
                    <a:pt x="10" y="29"/>
                    <a:pt x="14" y="34"/>
                    <a:pt x="21" y="34"/>
                  </a:cubicBezTo>
                  <a:cubicBezTo>
                    <a:pt x="24" y="34"/>
                    <a:pt x="29" y="32"/>
                    <a:pt x="30" y="27"/>
                  </a:cubicBezTo>
                  <a:cubicBezTo>
                    <a:pt x="21" y="27"/>
                    <a:pt x="21" y="27"/>
                    <a:pt x="21" y="27"/>
                  </a:cubicBezTo>
                  <a:cubicBezTo>
                    <a:pt x="21" y="19"/>
                    <a:pt x="21" y="19"/>
                    <a:pt x="21" y="19"/>
                  </a:cubicBezTo>
                  <a:cubicBezTo>
                    <a:pt x="38" y="19"/>
                    <a:pt x="38" y="19"/>
                    <a:pt x="38" y="19"/>
                  </a:cubicBezTo>
                  <a:cubicBezTo>
                    <a:pt x="38" y="41"/>
                    <a:pt x="38" y="41"/>
                    <a:pt x="38" y="41"/>
                  </a:cubicBezTo>
                  <a:cubicBezTo>
                    <a:pt x="30" y="41"/>
                    <a:pt x="30" y="41"/>
                    <a:pt x="30" y="41"/>
                  </a:cubicBezTo>
                  <a:cubicBezTo>
                    <a:pt x="30" y="37"/>
                    <a:pt x="30" y="37"/>
                    <a:pt x="30" y="37"/>
                  </a:cubicBezTo>
                  <a:cubicBezTo>
                    <a:pt x="28" y="40"/>
                    <a:pt x="24" y="42"/>
                    <a:pt x="19" y="42"/>
                  </a:cubicBezTo>
                  <a:cubicBezTo>
                    <a:pt x="7" y="42"/>
                    <a:pt x="0" y="33"/>
                    <a:pt x="0" y="21"/>
                  </a:cubicBezTo>
                  <a:cubicBezTo>
                    <a:pt x="0" y="9"/>
                    <a:pt x="7" y="0"/>
                    <a:pt x="20" y="0"/>
                  </a:cubicBezTo>
                  <a:cubicBezTo>
                    <a:pt x="28" y="0"/>
                    <a:pt x="35" y="4"/>
                    <a:pt x="38" y="10"/>
                  </a:cubicBezTo>
                  <a:lnTo>
                    <a:pt x="30" y="14"/>
                  </a:lnTo>
                  <a:close/>
                </a:path>
              </a:pathLst>
            </a:custGeom>
            <a:grpFill/>
            <a:ln>
              <a:noFill/>
            </a:ln>
          </p:spPr>
          <p:txBody>
            <a:bodyPr/>
            <a:lstStyle/>
            <a:p>
              <a:pPr>
                <a:defRPr/>
              </a:pPr>
              <a:endParaRPr lang="de-DE">
                <a:latin typeface="Arial" pitchFamily="34" charset="0"/>
                <a:cs typeface="Arial" pitchFamily="34" charset="0"/>
              </a:endParaRPr>
            </a:p>
          </p:txBody>
        </p:sp>
        <p:sp>
          <p:nvSpPr>
            <p:cNvPr id="31" name="Freeform 29"/>
            <p:cNvSpPr>
              <a:spLocks noEditPoints="1"/>
            </p:cNvSpPr>
            <p:nvPr/>
          </p:nvSpPr>
          <p:spPr bwMode="auto">
            <a:xfrm>
              <a:off x="17463" y="3143251"/>
              <a:ext cx="198438" cy="242888"/>
            </a:xfrm>
            <a:custGeom>
              <a:avLst/>
              <a:gdLst>
                <a:gd name="T0" fmla="*/ 6 w 33"/>
                <a:gd name="T1" fmla="*/ 4 h 40"/>
                <a:gd name="T2" fmla="*/ 15 w 33"/>
                <a:gd name="T3" fmla="*/ 4 h 40"/>
                <a:gd name="T4" fmla="*/ 27 w 33"/>
                <a:gd name="T5" fmla="*/ 19 h 40"/>
                <a:gd name="T6" fmla="*/ 14 w 33"/>
                <a:gd name="T7" fmla="*/ 35 h 40"/>
                <a:gd name="T8" fmla="*/ 6 w 33"/>
                <a:gd name="T9" fmla="*/ 35 h 40"/>
                <a:gd name="T10" fmla="*/ 6 w 33"/>
                <a:gd name="T11" fmla="*/ 4 h 40"/>
                <a:gd name="T12" fmla="*/ 0 w 33"/>
                <a:gd name="T13" fmla="*/ 40 h 40"/>
                <a:gd name="T14" fmla="*/ 15 w 33"/>
                <a:gd name="T15" fmla="*/ 40 h 40"/>
                <a:gd name="T16" fmla="*/ 33 w 33"/>
                <a:gd name="T17" fmla="*/ 20 h 40"/>
                <a:gd name="T18" fmla="*/ 15 w 33"/>
                <a:gd name="T19" fmla="*/ 0 h 40"/>
                <a:gd name="T20" fmla="*/ 0 w 33"/>
                <a:gd name="T21" fmla="*/ 0 h 40"/>
                <a:gd name="T22" fmla="*/ 0 w 33"/>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0">
                  <a:moveTo>
                    <a:pt x="6" y="4"/>
                  </a:moveTo>
                  <a:cubicBezTo>
                    <a:pt x="15" y="4"/>
                    <a:pt x="15" y="4"/>
                    <a:pt x="15" y="4"/>
                  </a:cubicBezTo>
                  <a:cubicBezTo>
                    <a:pt x="24" y="4"/>
                    <a:pt x="27" y="10"/>
                    <a:pt x="27" y="19"/>
                  </a:cubicBezTo>
                  <a:cubicBezTo>
                    <a:pt x="27" y="29"/>
                    <a:pt x="24" y="35"/>
                    <a:pt x="14" y="35"/>
                  </a:cubicBezTo>
                  <a:cubicBezTo>
                    <a:pt x="6" y="35"/>
                    <a:pt x="6" y="35"/>
                    <a:pt x="6" y="35"/>
                  </a:cubicBezTo>
                  <a:lnTo>
                    <a:pt x="6" y="4"/>
                  </a:lnTo>
                  <a:close/>
                  <a:moveTo>
                    <a:pt x="0" y="40"/>
                  </a:moveTo>
                  <a:cubicBezTo>
                    <a:pt x="15" y="40"/>
                    <a:pt x="15" y="40"/>
                    <a:pt x="15" y="40"/>
                  </a:cubicBezTo>
                  <a:cubicBezTo>
                    <a:pt x="27" y="40"/>
                    <a:pt x="33" y="31"/>
                    <a:pt x="33" y="20"/>
                  </a:cubicBezTo>
                  <a:cubicBezTo>
                    <a:pt x="33" y="8"/>
                    <a:pt x="28" y="0"/>
                    <a:pt x="15" y="0"/>
                  </a:cubicBezTo>
                  <a:cubicBezTo>
                    <a:pt x="0" y="0"/>
                    <a:pt x="0" y="0"/>
                    <a:pt x="0" y="0"/>
                  </a:cubicBezTo>
                  <a:lnTo>
                    <a:pt x="0" y="40"/>
                  </a:lnTo>
                  <a:close/>
                </a:path>
              </a:pathLst>
            </a:custGeom>
            <a:grpFill/>
            <a:ln>
              <a:noFill/>
            </a:ln>
          </p:spPr>
          <p:txBody>
            <a:bodyPr/>
            <a:lstStyle/>
            <a:p>
              <a:pPr>
                <a:defRPr/>
              </a:pPr>
              <a:endParaRPr lang="de-DE">
                <a:latin typeface="Arial" pitchFamily="34" charset="0"/>
                <a:cs typeface="Arial" pitchFamily="34" charset="0"/>
              </a:endParaRPr>
            </a:p>
          </p:txBody>
        </p:sp>
        <p:sp>
          <p:nvSpPr>
            <p:cNvPr id="32" name="Freeform 30"/>
            <p:cNvSpPr>
              <a:spLocks/>
            </p:cNvSpPr>
            <p:nvPr/>
          </p:nvSpPr>
          <p:spPr bwMode="auto">
            <a:xfrm>
              <a:off x="288925" y="3143251"/>
              <a:ext cx="174625" cy="242888"/>
            </a:xfrm>
            <a:custGeom>
              <a:avLst/>
              <a:gdLst>
                <a:gd name="T0" fmla="*/ 0 w 110"/>
                <a:gd name="T1" fmla="*/ 0 h 153"/>
                <a:gd name="T2" fmla="*/ 106 w 110"/>
                <a:gd name="T3" fmla="*/ 0 h 153"/>
                <a:gd name="T4" fmla="*/ 106 w 110"/>
                <a:gd name="T5" fmla="*/ 16 h 153"/>
                <a:gd name="T6" fmla="*/ 19 w 110"/>
                <a:gd name="T7" fmla="*/ 16 h 153"/>
                <a:gd name="T8" fmla="*/ 19 w 110"/>
                <a:gd name="T9" fmla="*/ 65 h 153"/>
                <a:gd name="T10" fmla="*/ 95 w 110"/>
                <a:gd name="T11" fmla="*/ 65 h 153"/>
                <a:gd name="T12" fmla="*/ 95 w 110"/>
                <a:gd name="T13" fmla="*/ 81 h 153"/>
                <a:gd name="T14" fmla="*/ 19 w 110"/>
                <a:gd name="T15" fmla="*/ 81 h 153"/>
                <a:gd name="T16" fmla="*/ 19 w 110"/>
                <a:gd name="T17" fmla="*/ 134 h 153"/>
                <a:gd name="T18" fmla="*/ 110 w 110"/>
                <a:gd name="T19" fmla="*/ 134 h 153"/>
                <a:gd name="T20" fmla="*/ 110 w 110"/>
                <a:gd name="T21" fmla="*/ 153 h 153"/>
                <a:gd name="T22" fmla="*/ 0 w 110"/>
                <a:gd name="T23" fmla="*/ 153 h 153"/>
                <a:gd name="T24" fmla="*/ 0 w 110"/>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53">
                  <a:moveTo>
                    <a:pt x="0" y="0"/>
                  </a:moveTo>
                  <a:lnTo>
                    <a:pt x="106" y="0"/>
                  </a:lnTo>
                  <a:lnTo>
                    <a:pt x="106" y="16"/>
                  </a:lnTo>
                  <a:lnTo>
                    <a:pt x="19" y="16"/>
                  </a:lnTo>
                  <a:lnTo>
                    <a:pt x="19" y="65"/>
                  </a:lnTo>
                  <a:lnTo>
                    <a:pt x="95" y="65"/>
                  </a:lnTo>
                  <a:lnTo>
                    <a:pt x="95" y="81"/>
                  </a:lnTo>
                  <a:lnTo>
                    <a:pt x="19" y="81"/>
                  </a:lnTo>
                  <a:lnTo>
                    <a:pt x="19" y="134"/>
                  </a:lnTo>
                  <a:lnTo>
                    <a:pt x="110" y="134"/>
                  </a:lnTo>
                  <a:lnTo>
                    <a:pt x="110" y="153"/>
                  </a:lnTo>
                  <a:lnTo>
                    <a:pt x="0" y="153"/>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33" name="Freeform 31"/>
            <p:cNvSpPr>
              <a:spLocks/>
            </p:cNvSpPr>
            <p:nvPr/>
          </p:nvSpPr>
          <p:spPr bwMode="auto">
            <a:xfrm>
              <a:off x="530225" y="3143251"/>
              <a:ext cx="179388" cy="249238"/>
            </a:xfrm>
            <a:custGeom>
              <a:avLst/>
              <a:gdLst>
                <a:gd name="T0" fmla="*/ 30 w 30"/>
                <a:gd name="T1" fmla="*/ 27 h 41"/>
                <a:gd name="T2" fmla="*/ 15 w 30"/>
                <a:gd name="T3" fmla="*/ 41 h 41"/>
                <a:gd name="T4" fmla="*/ 0 w 30"/>
                <a:gd name="T5" fmla="*/ 27 h 41"/>
                <a:gd name="T6" fmla="*/ 0 w 30"/>
                <a:gd name="T7" fmla="*/ 0 h 41"/>
                <a:gd name="T8" fmla="*/ 5 w 30"/>
                <a:gd name="T9" fmla="*/ 0 h 41"/>
                <a:gd name="T10" fmla="*/ 5 w 30"/>
                <a:gd name="T11" fmla="*/ 26 h 41"/>
                <a:gd name="T12" fmla="*/ 15 w 30"/>
                <a:gd name="T13" fmla="*/ 36 h 41"/>
                <a:gd name="T14" fmla="*/ 25 w 30"/>
                <a:gd name="T15" fmla="*/ 26 h 41"/>
                <a:gd name="T16" fmla="*/ 25 w 30"/>
                <a:gd name="T17" fmla="*/ 0 h 41"/>
                <a:gd name="T18" fmla="*/ 30 w 30"/>
                <a:gd name="T19" fmla="*/ 0 h 41"/>
                <a:gd name="T20" fmla="*/ 30 w 30"/>
                <a:gd name="T2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1">
                  <a:moveTo>
                    <a:pt x="30" y="27"/>
                  </a:moveTo>
                  <a:cubicBezTo>
                    <a:pt x="30" y="36"/>
                    <a:pt x="24" y="41"/>
                    <a:pt x="15" y="41"/>
                  </a:cubicBezTo>
                  <a:cubicBezTo>
                    <a:pt x="5" y="41"/>
                    <a:pt x="0" y="36"/>
                    <a:pt x="0" y="27"/>
                  </a:cubicBezTo>
                  <a:cubicBezTo>
                    <a:pt x="0" y="0"/>
                    <a:pt x="0" y="0"/>
                    <a:pt x="0" y="0"/>
                  </a:cubicBezTo>
                  <a:cubicBezTo>
                    <a:pt x="5" y="0"/>
                    <a:pt x="5" y="0"/>
                    <a:pt x="5" y="0"/>
                  </a:cubicBezTo>
                  <a:cubicBezTo>
                    <a:pt x="5" y="26"/>
                    <a:pt x="5" y="26"/>
                    <a:pt x="5" y="26"/>
                  </a:cubicBezTo>
                  <a:cubicBezTo>
                    <a:pt x="5" y="33"/>
                    <a:pt x="8" y="36"/>
                    <a:pt x="15" y="36"/>
                  </a:cubicBezTo>
                  <a:cubicBezTo>
                    <a:pt x="22" y="36"/>
                    <a:pt x="25" y="33"/>
                    <a:pt x="25" y="26"/>
                  </a:cubicBezTo>
                  <a:cubicBezTo>
                    <a:pt x="25" y="0"/>
                    <a:pt x="25" y="0"/>
                    <a:pt x="25" y="0"/>
                  </a:cubicBezTo>
                  <a:cubicBezTo>
                    <a:pt x="30" y="0"/>
                    <a:pt x="30" y="0"/>
                    <a:pt x="30" y="0"/>
                  </a:cubicBezTo>
                  <a:lnTo>
                    <a:pt x="30" y="27"/>
                  </a:lnTo>
                  <a:close/>
                </a:path>
              </a:pathLst>
            </a:custGeom>
            <a:grpFill/>
            <a:ln>
              <a:noFill/>
            </a:ln>
          </p:spPr>
          <p:txBody>
            <a:bodyPr/>
            <a:lstStyle/>
            <a:p>
              <a:pPr>
                <a:defRPr/>
              </a:pPr>
              <a:endParaRPr lang="de-DE">
                <a:latin typeface="Arial" pitchFamily="34" charset="0"/>
                <a:cs typeface="Arial" pitchFamily="34" charset="0"/>
              </a:endParaRPr>
            </a:p>
          </p:txBody>
        </p:sp>
        <p:sp>
          <p:nvSpPr>
            <p:cNvPr id="34" name="Freeform 32"/>
            <p:cNvSpPr>
              <a:spLocks/>
            </p:cNvSpPr>
            <p:nvPr/>
          </p:nvSpPr>
          <p:spPr bwMode="auto">
            <a:xfrm>
              <a:off x="769938" y="3143251"/>
              <a:ext cx="174625" cy="242888"/>
            </a:xfrm>
            <a:custGeom>
              <a:avLst/>
              <a:gdLst>
                <a:gd name="T0" fmla="*/ 46 w 110"/>
                <a:gd name="T1" fmla="*/ 16 h 153"/>
                <a:gd name="T2" fmla="*/ 0 w 110"/>
                <a:gd name="T3" fmla="*/ 16 h 153"/>
                <a:gd name="T4" fmla="*/ 0 w 110"/>
                <a:gd name="T5" fmla="*/ 0 h 153"/>
                <a:gd name="T6" fmla="*/ 110 w 110"/>
                <a:gd name="T7" fmla="*/ 0 h 153"/>
                <a:gd name="T8" fmla="*/ 110 w 110"/>
                <a:gd name="T9" fmla="*/ 16 h 153"/>
                <a:gd name="T10" fmla="*/ 65 w 110"/>
                <a:gd name="T11" fmla="*/ 16 h 153"/>
                <a:gd name="T12" fmla="*/ 65 w 110"/>
                <a:gd name="T13" fmla="*/ 153 h 153"/>
                <a:gd name="T14" fmla="*/ 46 w 110"/>
                <a:gd name="T15" fmla="*/ 153 h 153"/>
                <a:gd name="T16" fmla="*/ 46 w 110"/>
                <a:gd name="T17" fmla="*/ 1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53">
                  <a:moveTo>
                    <a:pt x="46" y="16"/>
                  </a:moveTo>
                  <a:lnTo>
                    <a:pt x="0" y="16"/>
                  </a:lnTo>
                  <a:lnTo>
                    <a:pt x="0" y="0"/>
                  </a:lnTo>
                  <a:lnTo>
                    <a:pt x="110" y="0"/>
                  </a:lnTo>
                  <a:lnTo>
                    <a:pt x="110" y="16"/>
                  </a:lnTo>
                  <a:lnTo>
                    <a:pt x="65" y="16"/>
                  </a:lnTo>
                  <a:lnTo>
                    <a:pt x="65" y="153"/>
                  </a:lnTo>
                  <a:lnTo>
                    <a:pt x="46" y="153"/>
                  </a:lnTo>
                  <a:lnTo>
                    <a:pt x="46" y="16"/>
                  </a:lnTo>
                  <a:close/>
                </a:path>
              </a:pathLst>
            </a:custGeom>
            <a:grpFill/>
            <a:ln>
              <a:noFill/>
            </a:ln>
          </p:spPr>
          <p:txBody>
            <a:bodyPr/>
            <a:lstStyle/>
            <a:p>
              <a:pPr>
                <a:defRPr/>
              </a:pPr>
              <a:endParaRPr lang="de-DE">
                <a:latin typeface="Arial" pitchFamily="34" charset="0"/>
                <a:cs typeface="Arial" pitchFamily="34" charset="0"/>
              </a:endParaRPr>
            </a:p>
          </p:txBody>
        </p:sp>
        <p:sp>
          <p:nvSpPr>
            <p:cNvPr id="35" name="Freeform 33"/>
            <p:cNvSpPr>
              <a:spLocks/>
            </p:cNvSpPr>
            <p:nvPr/>
          </p:nvSpPr>
          <p:spPr bwMode="auto">
            <a:xfrm>
              <a:off x="998538" y="3138488"/>
              <a:ext cx="198438" cy="254000"/>
            </a:xfrm>
            <a:custGeom>
              <a:avLst/>
              <a:gdLst>
                <a:gd name="T0" fmla="*/ 27 w 33"/>
                <a:gd name="T1" fmla="*/ 12 h 42"/>
                <a:gd name="T2" fmla="*/ 16 w 33"/>
                <a:gd name="T3" fmla="*/ 4 h 42"/>
                <a:gd name="T4" fmla="*/ 8 w 33"/>
                <a:gd name="T5" fmla="*/ 10 h 42"/>
                <a:gd name="T6" fmla="*/ 33 w 33"/>
                <a:gd name="T7" fmla="*/ 29 h 42"/>
                <a:gd name="T8" fmla="*/ 18 w 33"/>
                <a:gd name="T9" fmla="*/ 42 h 42"/>
                <a:gd name="T10" fmla="*/ 0 w 33"/>
                <a:gd name="T11" fmla="*/ 28 h 42"/>
                <a:gd name="T12" fmla="*/ 6 w 33"/>
                <a:gd name="T13" fmla="*/ 27 h 42"/>
                <a:gd name="T14" fmla="*/ 17 w 33"/>
                <a:gd name="T15" fmla="*/ 37 h 42"/>
                <a:gd name="T16" fmla="*/ 27 w 33"/>
                <a:gd name="T17" fmla="*/ 29 h 42"/>
                <a:gd name="T18" fmla="*/ 2 w 33"/>
                <a:gd name="T19" fmla="*/ 11 h 42"/>
                <a:gd name="T20" fmla="*/ 16 w 33"/>
                <a:gd name="T21" fmla="*/ 0 h 42"/>
                <a:gd name="T22" fmla="*/ 32 w 33"/>
                <a:gd name="T23" fmla="*/ 12 h 42"/>
                <a:gd name="T24" fmla="*/ 27 w 33"/>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2">
                  <a:moveTo>
                    <a:pt x="27" y="12"/>
                  </a:moveTo>
                  <a:cubicBezTo>
                    <a:pt x="27" y="7"/>
                    <a:pt x="22" y="4"/>
                    <a:pt x="16" y="4"/>
                  </a:cubicBezTo>
                  <a:cubicBezTo>
                    <a:pt x="13" y="4"/>
                    <a:pt x="8" y="5"/>
                    <a:pt x="8" y="10"/>
                  </a:cubicBezTo>
                  <a:cubicBezTo>
                    <a:pt x="8" y="21"/>
                    <a:pt x="33" y="13"/>
                    <a:pt x="33" y="29"/>
                  </a:cubicBezTo>
                  <a:cubicBezTo>
                    <a:pt x="33" y="38"/>
                    <a:pt x="25" y="42"/>
                    <a:pt x="18" y="42"/>
                  </a:cubicBezTo>
                  <a:cubicBezTo>
                    <a:pt x="8" y="42"/>
                    <a:pt x="1" y="38"/>
                    <a:pt x="0" y="28"/>
                  </a:cubicBezTo>
                  <a:cubicBezTo>
                    <a:pt x="6" y="27"/>
                    <a:pt x="6" y="27"/>
                    <a:pt x="6" y="27"/>
                  </a:cubicBezTo>
                  <a:cubicBezTo>
                    <a:pt x="6" y="34"/>
                    <a:pt x="10" y="37"/>
                    <a:pt x="17" y="37"/>
                  </a:cubicBezTo>
                  <a:cubicBezTo>
                    <a:pt x="22" y="37"/>
                    <a:pt x="27" y="35"/>
                    <a:pt x="27" y="29"/>
                  </a:cubicBezTo>
                  <a:cubicBezTo>
                    <a:pt x="27" y="18"/>
                    <a:pt x="2" y="26"/>
                    <a:pt x="2" y="11"/>
                  </a:cubicBezTo>
                  <a:cubicBezTo>
                    <a:pt x="2" y="3"/>
                    <a:pt x="9" y="0"/>
                    <a:pt x="16" y="0"/>
                  </a:cubicBezTo>
                  <a:cubicBezTo>
                    <a:pt x="24" y="0"/>
                    <a:pt x="31" y="4"/>
                    <a:pt x="32" y="12"/>
                  </a:cubicBezTo>
                  <a:lnTo>
                    <a:pt x="27" y="12"/>
                  </a:lnTo>
                  <a:close/>
                </a:path>
              </a:pathLst>
            </a:custGeom>
            <a:grpFill/>
            <a:ln>
              <a:noFill/>
            </a:ln>
          </p:spPr>
          <p:txBody>
            <a:bodyPr/>
            <a:lstStyle/>
            <a:p>
              <a:pPr>
                <a:defRPr/>
              </a:pPr>
              <a:endParaRPr lang="de-DE">
                <a:latin typeface="Arial" pitchFamily="34" charset="0"/>
                <a:cs typeface="Arial" pitchFamily="34" charset="0"/>
              </a:endParaRPr>
            </a:p>
          </p:txBody>
        </p:sp>
        <p:sp>
          <p:nvSpPr>
            <p:cNvPr id="36" name="Freeform 34"/>
            <p:cNvSpPr>
              <a:spLocks/>
            </p:cNvSpPr>
            <p:nvPr/>
          </p:nvSpPr>
          <p:spPr bwMode="auto">
            <a:xfrm>
              <a:off x="1257300" y="3138488"/>
              <a:ext cx="234950" cy="254000"/>
            </a:xfrm>
            <a:custGeom>
              <a:avLst/>
              <a:gdLst>
                <a:gd name="T0" fmla="*/ 33 w 39"/>
                <a:gd name="T1" fmla="*/ 13 h 42"/>
                <a:gd name="T2" fmla="*/ 20 w 39"/>
                <a:gd name="T3" fmla="*/ 4 h 42"/>
                <a:gd name="T4" fmla="*/ 6 w 39"/>
                <a:gd name="T5" fmla="*/ 21 h 42"/>
                <a:gd name="T6" fmla="*/ 20 w 39"/>
                <a:gd name="T7" fmla="*/ 37 h 42"/>
                <a:gd name="T8" fmla="*/ 33 w 39"/>
                <a:gd name="T9" fmla="*/ 26 h 42"/>
                <a:gd name="T10" fmla="*/ 39 w 39"/>
                <a:gd name="T11" fmla="*/ 26 h 42"/>
                <a:gd name="T12" fmla="*/ 20 w 39"/>
                <a:gd name="T13" fmla="*/ 42 h 42"/>
                <a:gd name="T14" fmla="*/ 0 w 39"/>
                <a:gd name="T15" fmla="*/ 21 h 42"/>
                <a:gd name="T16" fmla="*/ 20 w 39"/>
                <a:gd name="T17" fmla="*/ 0 h 42"/>
                <a:gd name="T18" fmla="*/ 38 w 39"/>
                <a:gd name="T19" fmla="*/ 12 h 42"/>
                <a:gd name="T20" fmla="*/ 33 w 39"/>
                <a:gd name="T21"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2">
                  <a:moveTo>
                    <a:pt x="33" y="13"/>
                  </a:moveTo>
                  <a:cubicBezTo>
                    <a:pt x="31" y="8"/>
                    <a:pt x="26" y="4"/>
                    <a:pt x="20" y="4"/>
                  </a:cubicBezTo>
                  <a:cubicBezTo>
                    <a:pt x="10" y="4"/>
                    <a:pt x="6" y="12"/>
                    <a:pt x="6" y="21"/>
                  </a:cubicBezTo>
                  <a:cubicBezTo>
                    <a:pt x="6" y="30"/>
                    <a:pt x="10" y="37"/>
                    <a:pt x="20" y="37"/>
                  </a:cubicBezTo>
                  <a:cubicBezTo>
                    <a:pt x="27" y="37"/>
                    <a:pt x="32" y="33"/>
                    <a:pt x="33" y="26"/>
                  </a:cubicBezTo>
                  <a:cubicBezTo>
                    <a:pt x="39" y="26"/>
                    <a:pt x="39" y="26"/>
                    <a:pt x="39" y="26"/>
                  </a:cubicBezTo>
                  <a:cubicBezTo>
                    <a:pt x="37" y="36"/>
                    <a:pt x="29" y="42"/>
                    <a:pt x="20" y="42"/>
                  </a:cubicBezTo>
                  <a:cubicBezTo>
                    <a:pt x="8" y="42"/>
                    <a:pt x="0" y="33"/>
                    <a:pt x="0" y="21"/>
                  </a:cubicBezTo>
                  <a:cubicBezTo>
                    <a:pt x="0" y="8"/>
                    <a:pt x="8" y="0"/>
                    <a:pt x="20" y="0"/>
                  </a:cubicBezTo>
                  <a:cubicBezTo>
                    <a:pt x="29" y="0"/>
                    <a:pt x="36" y="4"/>
                    <a:pt x="38" y="12"/>
                  </a:cubicBezTo>
                  <a:lnTo>
                    <a:pt x="33" y="13"/>
                  </a:lnTo>
                  <a:close/>
                </a:path>
              </a:pathLst>
            </a:custGeom>
            <a:grpFill/>
            <a:ln>
              <a:noFill/>
            </a:ln>
          </p:spPr>
          <p:txBody>
            <a:bodyPr/>
            <a:lstStyle/>
            <a:p>
              <a:pPr>
                <a:defRPr/>
              </a:pPr>
              <a:endParaRPr lang="de-DE">
                <a:latin typeface="Arial" pitchFamily="34" charset="0"/>
                <a:cs typeface="Arial" pitchFamily="34" charset="0"/>
              </a:endParaRPr>
            </a:p>
          </p:txBody>
        </p:sp>
        <p:sp>
          <p:nvSpPr>
            <p:cNvPr id="37" name="Freeform 35"/>
            <p:cNvSpPr>
              <a:spLocks/>
            </p:cNvSpPr>
            <p:nvPr/>
          </p:nvSpPr>
          <p:spPr bwMode="auto">
            <a:xfrm>
              <a:off x="1558925" y="3143251"/>
              <a:ext cx="198438" cy="242888"/>
            </a:xfrm>
            <a:custGeom>
              <a:avLst/>
              <a:gdLst>
                <a:gd name="T0" fmla="*/ 0 w 125"/>
                <a:gd name="T1" fmla="*/ 0 h 153"/>
                <a:gd name="T2" fmla="*/ 22 w 125"/>
                <a:gd name="T3" fmla="*/ 0 h 153"/>
                <a:gd name="T4" fmla="*/ 22 w 125"/>
                <a:gd name="T5" fmla="*/ 65 h 153"/>
                <a:gd name="T6" fmla="*/ 106 w 125"/>
                <a:gd name="T7" fmla="*/ 65 h 153"/>
                <a:gd name="T8" fmla="*/ 106 w 125"/>
                <a:gd name="T9" fmla="*/ 0 h 153"/>
                <a:gd name="T10" fmla="*/ 125 w 125"/>
                <a:gd name="T11" fmla="*/ 0 h 153"/>
                <a:gd name="T12" fmla="*/ 125 w 125"/>
                <a:gd name="T13" fmla="*/ 153 h 153"/>
                <a:gd name="T14" fmla="*/ 106 w 125"/>
                <a:gd name="T15" fmla="*/ 153 h 153"/>
                <a:gd name="T16" fmla="*/ 106 w 125"/>
                <a:gd name="T17" fmla="*/ 81 h 153"/>
                <a:gd name="T18" fmla="*/ 22 w 125"/>
                <a:gd name="T19" fmla="*/ 81 h 153"/>
                <a:gd name="T20" fmla="*/ 22 w 125"/>
                <a:gd name="T21" fmla="*/ 153 h 153"/>
                <a:gd name="T22" fmla="*/ 0 w 125"/>
                <a:gd name="T23" fmla="*/ 153 h 153"/>
                <a:gd name="T24" fmla="*/ 0 w 125"/>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53">
                  <a:moveTo>
                    <a:pt x="0" y="0"/>
                  </a:moveTo>
                  <a:lnTo>
                    <a:pt x="22" y="0"/>
                  </a:lnTo>
                  <a:lnTo>
                    <a:pt x="22" y="65"/>
                  </a:lnTo>
                  <a:lnTo>
                    <a:pt x="106" y="65"/>
                  </a:lnTo>
                  <a:lnTo>
                    <a:pt x="106" y="0"/>
                  </a:lnTo>
                  <a:lnTo>
                    <a:pt x="125" y="0"/>
                  </a:lnTo>
                  <a:lnTo>
                    <a:pt x="125" y="153"/>
                  </a:lnTo>
                  <a:lnTo>
                    <a:pt x="106" y="153"/>
                  </a:lnTo>
                  <a:lnTo>
                    <a:pt x="106" y="81"/>
                  </a:lnTo>
                  <a:lnTo>
                    <a:pt x="22" y="81"/>
                  </a:lnTo>
                  <a:lnTo>
                    <a:pt x="22" y="153"/>
                  </a:lnTo>
                  <a:lnTo>
                    <a:pt x="0" y="153"/>
                  </a:lnTo>
                  <a:lnTo>
                    <a:pt x="0" y="0"/>
                  </a:lnTo>
                  <a:close/>
                </a:path>
              </a:pathLst>
            </a:custGeom>
            <a:grpFill/>
            <a:ln>
              <a:noFill/>
            </a:ln>
          </p:spPr>
          <p:txBody>
            <a:bodyPr/>
            <a:lstStyle/>
            <a:p>
              <a:pPr>
                <a:defRPr/>
              </a:pPr>
              <a:endParaRPr lang="de-DE">
                <a:latin typeface="Arial" pitchFamily="34" charset="0"/>
                <a:cs typeface="Arial" pitchFamily="34" charset="0"/>
              </a:endParaRPr>
            </a:p>
          </p:txBody>
        </p:sp>
        <p:sp>
          <p:nvSpPr>
            <p:cNvPr id="38" name="Freeform 36"/>
            <p:cNvSpPr>
              <a:spLocks/>
            </p:cNvSpPr>
            <p:nvPr/>
          </p:nvSpPr>
          <p:spPr bwMode="auto">
            <a:xfrm>
              <a:off x="1835150" y="3143251"/>
              <a:ext cx="174625" cy="242888"/>
            </a:xfrm>
            <a:custGeom>
              <a:avLst/>
              <a:gdLst>
                <a:gd name="T0" fmla="*/ 0 w 110"/>
                <a:gd name="T1" fmla="*/ 0 h 153"/>
                <a:gd name="T2" fmla="*/ 106 w 110"/>
                <a:gd name="T3" fmla="*/ 0 h 153"/>
                <a:gd name="T4" fmla="*/ 106 w 110"/>
                <a:gd name="T5" fmla="*/ 16 h 153"/>
                <a:gd name="T6" fmla="*/ 19 w 110"/>
                <a:gd name="T7" fmla="*/ 16 h 153"/>
                <a:gd name="T8" fmla="*/ 19 w 110"/>
                <a:gd name="T9" fmla="*/ 65 h 153"/>
                <a:gd name="T10" fmla="*/ 95 w 110"/>
                <a:gd name="T11" fmla="*/ 65 h 153"/>
                <a:gd name="T12" fmla="*/ 95 w 110"/>
                <a:gd name="T13" fmla="*/ 81 h 153"/>
                <a:gd name="T14" fmla="*/ 19 w 110"/>
                <a:gd name="T15" fmla="*/ 81 h 153"/>
                <a:gd name="T16" fmla="*/ 19 w 110"/>
                <a:gd name="T17" fmla="*/ 134 h 153"/>
                <a:gd name="T18" fmla="*/ 110 w 110"/>
                <a:gd name="T19" fmla="*/ 134 h 153"/>
                <a:gd name="T20" fmla="*/ 110 w 110"/>
                <a:gd name="T21" fmla="*/ 153 h 153"/>
                <a:gd name="T22" fmla="*/ 0 w 110"/>
                <a:gd name="T23" fmla="*/ 153 h 153"/>
                <a:gd name="T24" fmla="*/ 0 w 110"/>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53">
                  <a:moveTo>
                    <a:pt x="0" y="0"/>
                  </a:moveTo>
                  <a:lnTo>
                    <a:pt x="106" y="0"/>
                  </a:lnTo>
                  <a:lnTo>
                    <a:pt x="106" y="16"/>
                  </a:lnTo>
                  <a:lnTo>
                    <a:pt x="19" y="16"/>
                  </a:lnTo>
                  <a:lnTo>
                    <a:pt x="19" y="65"/>
                  </a:lnTo>
                  <a:lnTo>
                    <a:pt x="95" y="65"/>
                  </a:lnTo>
                  <a:lnTo>
                    <a:pt x="95" y="81"/>
                  </a:lnTo>
                  <a:lnTo>
                    <a:pt x="19" y="81"/>
                  </a:lnTo>
                  <a:lnTo>
                    <a:pt x="19" y="134"/>
                  </a:lnTo>
                  <a:lnTo>
                    <a:pt x="110" y="134"/>
                  </a:lnTo>
                  <a:lnTo>
                    <a:pt x="110" y="153"/>
                  </a:lnTo>
                  <a:lnTo>
                    <a:pt x="0" y="153"/>
                  </a:lnTo>
                  <a:lnTo>
                    <a:pt x="0" y="0"/>
                  </a:lnTo>
                  <a:close/>
                </a:path>
              </a:pathLst>
            </a:custGeom>
            <a:grpFill/>
            <a:ln>
              <a:noFill/>
            </a:ln>
          </p:spPr>
          <p:txBody>
            <a:bodyPr/>
            <a:lstStyle/>
            <a:p>
              <a:pPr>
                <a:defRPr/>
              </a:pPr>
              <a:endParaRPr lang="de-DE">
                <a:latin typeface="Arial" pitchFamily="34" charset="0"/>
                <a:cs typeface="Arial" pitchFamily="34" charset="0"/>
              </a:endParaRPr>
            </a:p>
          </p:txBody>
        </p:sp>
      </p:grpSp>
      <p:sp>
        <p:nvSpPr>
          <p:cNvPr id="2" name="Titel 1"/>
          <p:cNvSpPr>
            <a:spLocks noGrp="1"/>
          </p:cNvSpPr>
          <p:nvPr>
            <p:ph type="ctrTitle" hasCustomPrompt="1"/>
          </p:nvPr>
        </p:nvSpPr>
        <p:spPr>
          <a:xfrm>
            <a:off x="536448" y="3270377"/>
            <a:ext cx="4626864" cy="1470025"/>
          </a:xfrm>
        </p:spPr>
        <p:txBody>
          <a:bodyPr lIns="0" tIns="0" rIns="0" bIns="0" anchor="b"/>
          <a:lstStyle>
            <a:lvl1pPr>
              <a:defRPr>
                <a:solidFill>
                  <a:schemeClr val="bg1"/>
                </a:solidFill>
              </a:defRPr>
            </a:lvl1pPr>
          </a:lstStyle>
          <a:p>
            <a:r>
              <a:rPr lang="de-DE" dirty="0"/>
              <a:t>TITELMASTERFORMAT DURCH KLICKEN BEARBEITEN</a:t>
            </a:r>
          </a:p>
        </p:txBody>
      </p:sp>
      <p:sp>
        <p:nvSpPr>
          <p:cNvPr id="3" name="Untertitel 2"/>
          <p:cNvSpPr>
            <a:spLocks noGrp="1"/>
          </p:cNvSpPr>
          <p:nvPr>
            <p:ph type="subTitle" idx="1" hasCustomPrompt="1"/>
          </p:nvPr>
        </p:nvSpPr>
        <p:spPr>
          <a:xfrm>
            <a:off x="536448" y="4843272"/>
            <a:ext cx="4614672" cy="86868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9" name="Bildplatzhalter 8"/>
          <p:cNvSpPr>
            <a:spLocks noGrp="1"/>
          </p:cNvSpPr>
          <p:nvPr>
            <p:ph type="pic" sz="quarter" idx="13"/>
          </p:nvPr>
        </p:nvSpPr>
        <p:spPr>
          <a:xfrm>
            <a:off x="6410605" y="-131618"/>
            <a:ext cx="2940127" cy="7168521"/>
          </a:xfrm>
          <a:ln w="76200">
            <a:solidFill>
              <a:schemeClr val="bg1"/>
            </a:solidFill>
          </a:ln>
        </p:spPr>
        <p:txBody>
          <a:bodyPr/>
          <a:lstStyle>
            <a:lvl1pPr>
              <a:defRPr/>
            </a:lvl1pPr>
          </a:lstStyle>
          <a:p>
            <a:pPr lvl="0"/>
            <a:r>
              <a:rPr lang="de-DE" noProof="0"/>
              <a:t>Bild durch Klicken auf Symbol hinzufügen</a:t>
            </a:r>
            <a:endParaRPr lang="de-DE" noProof="0" dirty="0"/>
          </a:p>
        </p:txBody>
      </p:sp>
      <p:sp>
        <p:nvSpPr>
          <p:cNvPr id="39" name="Foliennummernplatzhalter 5"/>
          <p:cNvSpPr>
            <a:spLocks noGrp="1"/>
          </p:cNvSpPr>
          <p:nvPr>
            <p:ph type="sldNum" sz="quarter" idx="14"/>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0449006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Titelfolie">
    <p:bg>
      <p:bgPr>
        <a:solidFill>
          <a:schemeClr val="tx2">
            <a:lumMod val="5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36448" y="3270377"/>
            <a:ext cx="4626864" cy="1470025"/>
          </a:xfrm>
        </p:spPr>
        <p:txBody>
          <a:bodyPr lIns="0" tIns="0" rIns="0" bIns="0" anchor="b"/>
          <a:lstStyle>
            <a:lvl1pPr>
              <a:defRPr>
                <a:solidFill>
                  <a:schemeClr val="bg1"/>
                </a:solidFill>
              </a:defRPr>
            </a:lvl1pPr>
          </a:lstStyle>
          <a:p>
            <a:r>
              <a:rPr lang="de-DE" dirty="0"/>
              <a:t>TITELMASTERFORMAT DURCH KLICKEN BEARBEITEN</a:t>
            </a:r>
          </a:p>
        </p:txBody>
      </p:sp>
      <p:sp>
        <p:nvSpPr>
          <p:cNvPr id="3" name="Untertitel 2"/>
          <p:cNvSpPr>
            <a:spLocks noGrp="1"/>
          </p:cNvSpPr>
          <p:nvPr>
            <p:ph type="subTitle" idx="1" hasCustomPrompt="1"/>
          </p:nvPr>
        </p:nvSpPr>
        <p:spPr>
          <a:xfrm>
            <a:off x="536448" y="4843272"/>
            <a:ext cx="4614672" cy="86868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9" name="Bildplatzhalter 8"/>
          <p:cNvSpPr>
            <a:spLocks noGrp="1"/>
          </p:cNvSpPr>
          <p:nvPr>
            <p:ph type="pic" sz="quarter" idx="13"/>
          </p:nvPr>
        </p:nvSpPr>
        <p:spPr>
          <a:xfrm>
            <a:off x="6410605" y="-131618"/>
            <a:ext cx="2940127" cy="7168521"/>
          </a:xfrm>
          <a:ln w="76200">
            <a:solidFill>
              <a:schemeClr val="bg1"/>
            </a:solidFill>
          </a:ln>
        </p:spPr>
        <p:txBody>
          <a:bodyPr/>
          <a:lstStyle>
            <a:lvl1pPr>
              <a:defRPr/>
            </a:lvl1pPr>
          </a:lstStyle>
          <a:p>
            <a:pPr lvl="0"/>
            <a:r>
              <a:rPr lang="de-DE" noProof="0"/>
              <a:t>Bild durch Klicken auf Symbol hinzufügen</a:t>
            </a:r>
            <a:endParaRPr lang="de-DE" noProof="0" dirty="0"/>
          </a:p>
        </p:txBody>
      </p:sp>
      <p:sp>
        <p:nvSpPr>
          <p:cNvPr id="39" name="Foliennummernplatzhalter 5"/>
          <p:cNvSpPr>
            <a:spLocks noGrp="1"/>
          </p:cNvSpPr>
          <p:nvPr>
            <p:ph type="sldNum" sz="quarter" idx="14"/>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7454203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mit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530352" y="1576444"/>
            <a:ext cx="6976234" cy="4721352"/>
          </a:xfrm>
        </p:spPr>
        <p:txBody>
          <a:bodyPr/>
          <a:lstStyle>
            <a:lvl1pPr marL="180000" indent="-180000">
              <a:lnSpc>
                <a:spcPct val="114000"/>
              </a:lnSpc>
              <a:spcBef>
                <a:spcPts val="0"/>
              </a:spcBef>
              <a:spcAft>
                <a:spcPts val="400"/>
              </a:spcAft>
              <a:buFont typeface="Arial" pitchFamily="34" charset="0"/>
              <a:buChar char="□"/>
              <a:defRPr>
                <a:solidFill>
                  <a:schemeClr val="tx1">
                    <a:lumMod val="75000"/>
                    <a:lumOff val="25000"/>
                  </a:schemeClr>
                </a:solidFill>
              </a:defRPr>
            </a:lvl1pPr>
            <a:lvl2pPr marL="360000" indent="-180000">
              <a:lnSpc>
                <a:spcPct val="114000"/>
              </a:lnSpc>
              <a:spcBef>
                <a:spcPts val="0"/>
              </a:spcBef>
              <a:spcAft>
                <a:spcPts val="400"/>
              </a:spcAft>
              <a:buFont typeface="Symbol" pitchFamily="18" charset="2"/>
              <a:buChar char="-"/>
              <a:defRPr>
                <a:solidFill>
                  <a:schemeClr val="tx1">
                    <a:lumMod val="75000"/>
                    <a:lumOff val="25000"/>
                  </a:schemeClr>
                </a:solidFill>
              </a:defRPr>
            </a:lvl2pPr>
            <a:lvl3pPr marL="540000" indent="-180000">
              <a:lnSpc>
                <a:spcPct val="114000"/>
              </a:lnSpc>
              <a:spcBef>
                <a:spcPts val="0"/>
              </a:spcBef>
              <a:spcAft>
                <a:spcPts val="400"/>
              </a:spcAft>
              <a:buFont typeface="Symbol" pitchFamily="18" charset="2"/>
              <a:buChar char="-"/>
              <a:defRPr>
                <a:solidFill>
                  <a:schemeClr val="tx1">
                    <a:lumMod val="75000"/>
                    <a:lumOff val="25000"/>
                  </a:schemeClr>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8"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7" name="Titel 6"/>
          <p:cNvSpPr>
            <a:spLocks noGrp="1"/>
          </p:cNvSpPr>
          <p:nvPr>
            <p:ph type="title" hasCustomPrompt="1"/>
          </p:nvPr>
        </p:nvSpPr>
        <p:spPr>
          <a:xfrm>
            <a:off x="1" y="239924"/>
            <a:ext cx="6061363" cy="782637"/>
          </a:xfrm>
        </p:spPr>
        <p:txBody>
          <a:bodyPr/>
          <a:lstStyle/>
          <a:p>
            <a:r>
              <a:rPr lang="de-DE" dirty="0"/>
              <a:t>TITELMASTERFORMAT DURCH KLICKEN BEARBEITEN</a:t>
            </a:r>
          </a:p>
        </p:txBody>
      </p:sp>
      <p:sp>
        <p:nvSpPr>
          <p:cNvPr id="5" name="Datumsplatzhalter 3"/>
          <p:cNvSpPr>
            <a:spLocks noGrp="1"/>
          </p:cNvSpPr>
          <p:nvPr>
            <p:ph type="dt" sz="half" idx="14"/>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5"/>
          </p:nvPr>
        </p:nvSpPr>
        <p:spPr/>
        <p:txBody>
          <a:bodyPr/>
          <a:lstStyle>
            <a:lvl1pPr>
              <a:defRPr/>
            </a:lvl1pPr>
          </a:lstStyle>
          <a:p>
            <a:endParaRPr lang="de-DE"/>
          </a:p>
        </p:txBody>
      </p:sp>
      <p:sp>
        <p:nvSpPr>
          <p:cNvPr id="9" name="Foliennummernplatzhalter 5"/>
          <p:cNvSpPr>
            <a:spLocks noGrp="1"/>
          </p:cNvSpPr>
          <p:nvPr>
            <p:ph type="sldNum" sz="quarter" idx="16"/>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04494384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7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7199556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58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3911660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9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47500201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60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30734172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61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5027149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2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5516608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3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0399092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64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p:nvPr>
        </p:nvSpPr>
        <p:spPr>
          <a:xfrm>
            <a:off x="1" y="239924"/>
            <a:ext cx="6047507" cy="782637"/>
          </a:xfrm>
        </p:spPr>
        <p:txBody>
          <a:bodyPr/>
          <a:lstStyle>
            <a:lvl1pPr>
              <a:defRPr>
                <a:solidFill>
                  <a:srgbClr val="544D4D"/>
                </a:solidFill>
              </a:defRPr>
            </a:lvl1pPr>
          </a:lstStyle>
          <a:p>
            <a:r>
              <a:rPr lang="de-DE"/>
              <a:t>Titelmasterformat durch Klicken bearbeiten</a:t>
            </a:r>
            <a:endParaRPr lang="de-DE" dirty="0"/>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a:t>Formatvorlagen des Textmasters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113325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65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p:nvPr>
        </p:nvSpPr>
        <p:spPr>
          <a:xfrm>
            <a:off x="1" y="239924"/>
            <a:ext cx="6047507" cy="782637"/>
          </a:xfrm>
        </p:spPr>
        <p:txBody>
          <a:bodyPr/>
          <a:lstStyle>
            <a:lvl1pPr>
              <a:defRPr>
                <a:solidFill>
                  <a:srgbClr val="544D4D"/>
                </a:solidFill>
              </a:defRPr>
            </a:lvl1pPr>
          </a:lstStyle>
          <a:p>
            <a:r>
              <a:rPr lang="de-DE"/>
              <a:t>Titelmasterformat durch Klicken bearbeiten</a:t>
            </a:r>
            <a:endParaRPr lang="de-DE" dirty="0"/>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a:t>Formatvorlagen des Textmasters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8585017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66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410478385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ohne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530352" y="1576444"/>
            <a:ext cx="6976234" cy="4721352"/>
          </a:xfrm>
        </p:spPr>
        <p:txBody>
          <a:bodyPr/>
          <a:lstStyle>
            <a:lvl1pPr marL="0" indent="0">
              <a:lnSpc>
                <a:spcPct val="114000"/>
              </a:lnSpc>
              <a:spcBef>
                <a:spcPts val="0"/>
              </a:spcBef>
              <a:spcAft>
                <a:spcPts val="400"/>
              </a:spcAft>
              <a:buFontTx/>
              <a:buNone/>
              <a:defRPr baseline="0">
                <a:solidFill>
                  <a:schemeClr val="tx1">
                    <a:lumMod val="75000"/>
                    <a:lumOff val="25000"/>
                  </a:schemeClr>
                </a:solidFill>
              </a:defRPr>
            </a:lvl1pPr>
            <a:lvl2pPr marL="180000" indent="0">
              <a:lnSpc>
                <a:spcPct val="114000"/>
              </a:lnSpc>
              <a:spcBef>
                <a:spcPts val="0"/>
              </a:spcBef>
              <a:spcAft>
                <a:spcPts val="400"/>
              </a:spcAft>
              <a:buFontTx/>
              <a:buNone/>
              <a:defRPr>
                <a:solidFill>
                  <a:schemeClr val="tx1">
                    <a:lumMod val="75000"/>
                    <a:lumOff val="25000"/>
                  </a:schemeClr>
                </a:solidFill>
              </a:defRPr>
            </a:lvl2pPr>
            <a:lvl3pPr marL="360000" indent="0">
              <a:lnSpc>
                <a:spcPct val="114000"/>
              </a:lnSpc>
              <a:spcBef>
                <a:spcPts val="0"/>
              </a:spcBef>
              <a:spcAft>
                <a:spcPts val="400"/>
              </a:spcAft>
              <a:buFontTx/>
              <a:buNone/>
              <a:defRPr>
                <a:solidFill>
                  <a:schemeClr val="tx1">
                    <a:lumMod val="75000"/>
                    <a:lumOff val="25000"/>
                  </a:schemeClr>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p:txBody>
      </p:sp>
      <p:sp>
        <p:nvSpPr>
          <p:cNvPr id="9" name="Textplatzhalter 7"/>
          <p:cNvSpPr>
            <a:spLocks noGrp="1"/>
          </p:cNvSpPr>
          <p:nvPr>
            <p:ph type="body" sz="quarter" idx="13"/>
          </p:nvPr>
        </p:nvSpPr>
        <p:spPr>
          <a:xfrm>
            <a:off x="0"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a:t>Formatvorlagen des Textmasters bearbeiten</a:t>
            </a:r>
          </a:p>
        </p:txBody>
      </p:sp>
      <p:sp>
        <p:nvSpPr>
          <p:cNvPr id="8" name="Titel 7"/>
          <p:cNvSpPr>
            <a:spLocks noGrp="1"/>
          </p:cNvSpPr>
          <p:nvPr>
            <p:ph type="title" hasCustomPrompt="1"/>
          </p:nvPr>
        </p:nvSpPr>
        <p:spPr/>
        <p:txBody>
          <a:bodyPr/>
          <a:lstStyle/>
          <a:p>
            <a:r>
              <a:rPr lang="de-DE" dirty="0"/>
              <a:t>TITELMASTERFORMAT DURCH KLICKEN BEARBEITEN</a:t>
            </a:r>
          </a:p>
        </p:txBody>
      </p:sp>
      <p:sp>
        <p:nvSpPr>
          <p:cNvPr id="5" name="Datumsplatzhalter 3"/>
          <p:cNvSpPr>
            <a:spLocks noGrp="1"/>
          </p:cNvSpPr>
          <p:nvPr>
            <p:ph type="dt" sz="half" idx="14"/>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5"/>
          </p:nvPr>
        </p:nvSpPr>
        <p:spPr/>
        <p:txBody>
          <a:bodyPr/>
          <a:lstStyle>
            <a:lvl1pPr>
              <a:defRPr/>
            </a:lvl1pPr>
          </a:lstStyle>
          <a:p>
            <a:endParaRPr lang="de-DE"/>
          </a:p>
        </p:txBody>
      </p:sp>
      <p:sp>
        <p:nvSpPr>
          <p:cNvPr id="7" name="Foliennummernplatzhalter 5"/>
          <p:cNvSpPr>
            <a:spLocks noGrp="1"/>
          </p:cNvSpPr>
          <p:nvPr>
            <p:ph type="sldNum" sz="quarter" idx="16"/>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5533374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67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9461042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8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0506019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seitlich  mit Bild Formatfüllend">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2" y="0"/>
            <a:ext cx="9144000" cy="6961188"/>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5210905" y="-1"/>
            <a:ext cx="3492000" cy="1314000"/>
          </a:xfrm>
          <a:solidFill>
            <a:schemeClr val="bg1">
              <a:lumMod val="95000"/>
            </a:schemeClr>
          </a:solidFill>
        </p:spPr>
        <p:txBody>
          <a:bodyPr lIns="72000" tIns="288000" rIns="72000" bIns="72000"/>
          <a:lstStyle>
            <a:lvl1pPr>
              <a:defRPr>
                <a:solidFill>
                  <a:srgbClr val="544D4D"/>
                </a:solidFill>
              </a:defRPr>
            </a:lvl1pPr>
          </a:lstStyle>
          <a:p>
            <a:r>
              <a:rPr lang="de-DE" dirty="0"/>
              <a:t>TITELMASTERFORMAT DURCH KLICKEN BEARBEITEN</a:t>
            </a:r>
          </a:p>
        </p:txBody>
      </p:sp>
      <p:sp>
        <p:nvSpPr>
          <p:cNvPr id="5" name="Datumsplatzhalter 3"/>
          <p:cNvSpPr>
            <a:spLocks noGrp="1"/>
          </p:cNvSpPr>
          <p:nvPr>
            <p:ph type="dt" sz="half" idx="15"/>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6"/>
          </p:nvPr>
        </p:nvSpPr>
        <p:spPr/>
        <p:txBody>
          <a:bodyPr/>
          <a:lstStyle>
            <a:lvl1pPr>
              <a:defRPr/>
            </a:lvl1pPr>
          </a:lstStyle>
          <a:p>
            <a:endParaRPr lang="de-DE"/>
          </a:p>
        </p:txBody>
      </p:sp>
      <p:sp>
        <p:nvSpPr>
          <p:cNvPr id="8" name="Foliennummernplatzhalter 5"/>
          <p:cNvSpPr>
            <a:spLocks noGrp="1"/>
          </p:cNvSpPr>
          <p:nvPr>
            <p:ph type="sldNum" sz="quarter" idx="17"/>
          </p:nvPr>
        </p:nvSpPr>
        <p:spPr/>
        <p:txBody>
          <a:bodyPr/>
          <a:lstStyle>
            <a:lvl1pPr>
              <a:defRPr/>
            </a:lvl1pPr>
          </a:lstStyle>
          <a:p>
            <a:fld id="{6AE57643-DF97-4FF8-91ED-0F60FCAD3E76}" type="slidenum">
              <a:rPr lang="de-DE" smtClean="0"/>
              <a:t>‹Nr.›</a:t>
            </a:fld>
            <a:endParaRPr lang="de-DE"/>
          </a:p>
        </p:txBody>
      </p:sp>
      <p:sp>
        <p:nvSpPr>
          <p:cNvPr id="4" name="Bildplatzhalter 3"/>
          <p:cNvSpPr>
            <a:spLocks noGrp="1"/>
          </p:cNvSpPr>
          <p:nvPr>
            <p:ph type="pic" sz="quarter" idx="18"/>
          </p:nvPr>
        </p:nvSpPr>
        <p:spPr>
          <a:xfrm>
            <a:off x="6479177" y="1449387"/>
            <a:ext cx="2223728" cy="4500000"/>
          </a:xfrm>
          <a:solidFill>
            <a:schemeClr val="bg1">
              <a:lumMod val="95000"/>
            </a:schemeClr>
          </a:solidFill>
          <a:ln w="19050">
            <a:solidFill>
              <a:schemeClr val="bg1"/>
            </a:solidFill>
          </a:ln>
        </p:spPr>
        <p:txBody>
          <a:bodyPr/>
          <a:lstStyle/>
          <a:p>
            <a:endParaRPr lang="de-DE"/>
          </a:p>
        </p:txBody>
      </p:sp>
      <p:sp>
        <p:nvSpPr>
          <p:cNvPr id="10" name="Bildplatzhalter 3"/>
          <p:cNvSpPr>
            <a:spLocks noGrp="1"/>
          </p:cNvSpPr>
          <p:nvPr>
            <p:ph type="pic" sz="quarter" idx="19"/>
          </p:nvPr>
        </p:nvSpPr>
        <p:spPr>
          <a:xfrm>
            <a:off x="2305594" y="1449388"/>
            <a:ext cx="4003766" cy="2160000"/>
          </a:xfrm>
          <a:solidFill>
            <a:schemeClr val="bg1">
              <a:lumMod val="95000"/>
            </a:schemeClr>
          </a:solidFill>
          <a:ln w="19050">
            <a:solidFill>
              <a:schemeClr val="bg1"/>
            </a:solidFill>
          </a:ln>
        </p:spPr>
        <p:txBody>
          <a:bodyPr/>
          <a:lstStyle/>
          <a:p>
            <a:endParaRPr lang="de-DE"/>
          </a:p>
        </p:txBody>
      </p:sp>
      <p:sp>
        <p:nvSpPr>
          <p:cNvPr id="11" name="Bildplatzhalter 3"/>
          <p:cNvSpPr>
            <a:spLocks noGrp="1"/>
          </p:cNvSpPr>
          <p:nvPr>
            <p:ph type="pic" sz="quarter" idx="20"/>
          </p:nvPr>
        </p:nvSpPr>
        <p:spPr>
          <a:xfrm>
            <a:off x="-2" y="1449389"/>
            <a:ext cx="2135779" cy="2160000"/>
          </a:xfrm>
          <a:solidFill>
            <a:schemeClr val="bg1">
              <a:lumMod val="95000"/>
            </a:schemeClr>
          </a:solidFill>
          <a:ln w="19050">
            <a:solidFill>
              <a:schemeClr val="bg1"/>
            </a:solidFill>
          </a:ln>
        </p:spPr>
        <p:txBody>
          <a:bodyPr/>
          <a:lstStyle/>
          <a:p>
            <a:endParaRPr lang="de-DE"/>
          </a:p>
        </p:txBody>
      </p:sp>
      <p:sp>
        <p:nvSpPr>
          <p:cNvPr id="12" name="Bildplatzhalter 3"/>
          <p:cNvSpPr>
            <a:spLocks noGrp="1"/>
          </p:cNvSpPr>
          <p:nvPr>
            <p:ph type="pic" sz="quarter" idx="21"/>
          </p:nvPr>
        </p:nvSpPr>
        <p:spPr>
          <a:xfrm>
            <a:off x="-1" y="3780000"/>
            <a:ext cx="4003766" cy="2160000"/>
          </a:xfrm>
          <a:solidFill>
            <a:schemeClr val="bg1">
              <a:lumMod val="95000"/>
            </a:schemeClr>
          </a:solidFill>
          <a:ln w="19050">
            <a:solidFill>
              <a:schemeClr val="bg1"/>
            </a:solidFill>
          </a:ln>
        </p:spPr>
        <p:txBody>
          <a:bodyPr/>
          <a:lstStyle/>
          <a:p>
            <a:endParaRPr lang="de-DE"/>
          </a:p>
        </p:txBody>
      </p:sp>
      <p:sp>
        <p:nvSpPr>
          <p:cNvPr id="13" name="Bildplatzhalter 3"/>
          <p:cNvSpPr>
            <a:spLocks noGrp="1"/>
          </p:cNvSpPr>
          <p:nvPr>
            <p:ph type="pic" sz="quarter" idx="22"/>
          </p:nvPr>
        </p:nvSpPr>
        <p:spPr>
          <a:xfrm>
            <a:off x="4173582" y="3780000"/>
            <a:ext cx="2135778" cy="2160000"/>
          </a:xfrm>
          <a:solidFill>
            <a:schemeClr val="bg1">
              <a:lumMod val="95000"/>
            </a:schemeClr>
          </a:solidFill>
          <a:ln w="19050">
            <a:solidFill>
              <a:schemeClr val="bg1"/>
            </a:solidFill>
          </a:ln>
        </p:spPr>
        <p:txBody>
          <a:bodyPr/>
          <a:lstStyle/>
          <a:p>
            <a:endParaRPr lang="de-DE"/>
          </a:p>
        </p:txBody>
      </p:sp>
    </p:spTree>
    <p:extLst>
      <p:ext uri="{BB962C8B-B14F-4D97-AF65-F5344CB8AC3E}">
        <p14:creationId xmlns:p14="http://schemas.microsoft.com/office/powerpoint/2010/main" val="13109301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aser_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0" y="0"/>
            <a:ext cx="9144000" cy="6961188"/>
          </a:xfrm>
        </p:spPr>
        <p:txBody>
          <a:bodyPr rtlCol="0">
            <a:normAutofit/>
          </a:bodyPr>
          <a:lstStyle/>
          <a:p>
            <a:pPr lvl="0"/>
            <a:r>
              <a:rPr lang="de-DE" noProof="0"/>
              <a:t>Bild durch Klicken auf Symbol hinzufügen</a:t>
            </a:r>
          </a:p>
        </p:txBody>
      </p:sp>
      <p:sp>
        <p:nvSpPr>
          <p:cNvPr id="3" name="Inhaltsplatzhalter 2"/>
          <p:cNvSpPr>
            <a:spLocks noGrp="1"/>
          </p:cNvSpPr>
          <p:nvPr>
            <p:ph idx="1"/>
          </p:nvPr>
        </p:nvSpPr>
        <p:spPr>
          <a:xfrm>
            <a:off x="5210905" y="1500000"/>
            <a:ext cx="3492000" cy="5358000"/>
          </a:xfrm>
          <a:solidFill>
            <a:schemeClr val="bg1">
              <a:lumMod val="95000"/>
            </a:schemeClr>
          </a:solidFill>
        </p:spPr>
        <p:txBody>
          <a:bodyPr lIns="108000" tIns="72000" rIns="108000" bIns="72000"/>
          <a:lstStyle>
            <a:lvl1pPr marL="0" indent="0">
              <a:lnSpc>
                <a:spcPct val="114000"/>
              </a:lnSpc>
              <a:spcBef>
                <a:spcPts val="0"/>
              </a:spcBef>
              <a:spcAft>
                <a:spcPts val="400"/>
              </a:spcAft>
              <a:buFontTx/>
              <a:buNone/>
              <a:defRPr baseline="0">
                <a:solidFill>
                  <a:srgbClr val="544D4D"/>
                </a:solidFill>
              </a:defRPr>
            </a:lvl1pPr>
            <a:lvl2pPr marL="180000" indent="0">
              <a:lnSpc>
                <a:spcPct val="114000"/>
              </a:lnSpc>
              <a:spcBef>
                <a:spcPts val="0"/>
              </a:spcBef>
              <a:spcAft>
                <a:spcPts val="400"/>
              </a:spcAft>
              <a:buFontTx/>
              <a:buNone/>
              <a:defRPr>
                <a:solidFill>
                  <a:schemeClr val="tx1">
                    <a:lumMod val="75000"/>
                    <a:lumOff val="25000"/>
                  </a:schemeClr>
                </a:solidFill>
              </a:defRPr>
            </a:lvl2pPr>
            <a:lvl3pPr marL="360000" indent="0">
              <a:lnSpc>
                <a:spcPct val="114000"/>
              </a:lnSpc>
              <a:spcBef>
                <a:spcPts val="0"/>
              </a:spcBef>
              <a:spcAft>
                <a:spcPts val="400"/>
              </a:spcAft>
              <a:buFontTx/>
              <a:buNone/>
              <a:defRPr>
                <a:solidFill>
                  <a:schemeClr val="tx1">
                    <a:lumMod val="75000"/>
                    <a:lumOff val="25000"/>
                  </a:schemeClr>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p:txBody>
      </p:sp>
      <p:sp>
        <p:nvSpPr>
          <p:cNvPr id="7" name="Titel 6"/>
          <p:cNvSpPr>
            <a:spLocks noGrp="1"/>
          </p:cNvSpPr>
          <p:nvPr>
            <p:ph type="title" hasCustomPrompt="1"/>
          </p:nvPr>
        </p:nvSpPr>
        <p:spPr>
          <a:xfrm>
            <a:off x="5210905" y="-1"/>
            <a:ext cx="3492000" cy="1314000"/>
          </a:xfrm>
          <a:solidFill>
            <a:schemeClr val="bg1">
              <a:lumMod val="95000"/>
            </a:schemeClr>
          </a:solidFill>
        </p:spPr>
        <p:txBody>
          <a:bodyPr lIns="72000" tIns="288000" rIns="72000" bIns="72000"/>
          <a:lstStyle>
            <a:lvl1pPr>
              <a:defRPr>
                <a:solidFill>
                  <a:srgbClr val="544D4D"/>
                </a:solidFill>
              </a:defRPr>
            </a:lvl1pPr>
          </a:lstStyle>
          <a:p>
            <a:r>
              <a:rPr lang="de-DE" dirty="0"/>
              <a:t>TITELMASTERFORMAT DURCH KLICKEN BEARBEITEN</a:t>
            </a:r>
          </a:p>
        </p:txBody>
      </p:sp>
      <p:sp>
        <p:nvSpPr>
          <p:cNvPr id="5" name="Datumsplatzhalter 3"/>
          <p:cNvSpPr>
            <a:spLocks noGrp="1"/>
          </p:cNvSpPr>
          <p:nvPr>
            <p:ph type="dt" sz="half" idx="15"/>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6"/>
          </p:nvPr>
        </p:nvSpPr>
        <p:spPr/>
        <p:txBody>
          <a:bodyPr/>
          <a:lstStyle>
            <a:lvl1pPr>
              <a:defRPr/>
            </a:lvl1pPr>
          </a:lstStyle>
          <a:p>
            <a:endParaRPr lang="de-DE"/>
          </a:p>
        </p:txBody>
      </p:sp>
      <p:sp>
        <p:nvSpPr>
          <p:cNvPr id="8" name="Foliennummernplatzhalter 5"/>
          <p:cNvSpPr>
            <a:spLocks noGrp="1"/>
          </p:cNvSpPr>
          <p:nvPr>
            <p:ph type="sldNum" sz="quarter" idx="17"/>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010333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ext_seitlich  mit Bild Formatfüllend">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0" y="0"/>
            <a:ext cx="9144000" cy="6961188"/>
          </a:xfrm>
        </p:spPr>
        <p:txBody>
          <a:bodyPr rtlCol="0">
            <a:normAutofit/>
          </a:bodyPr>
          <a:lstStyle/>
          <a:p>
            <a:pPr lvl="0"/>
            <a:r>
              <a:rPr lang="de-DE" noProof="0"/>
              <a:t>Bild durch Klicken auf Symbol hinzufügen</a:t>
            </a:r>
          </a:p>
        </p:txBody>
      </p:sp>
      <p:sp>
        <p:nvSpPr>
          <p:cNvPr id="3" name="Inhaltsplatzhalter 2"/>
          <p:cNvSpPr>
            <a:spLocks noGrp="1"/>
          </p:cNvSpPr>
          <p:nvPr>
            <p:ph idx="1"/>
          </p:nvPr>
        </p:nvSpPr>
        <p:spPr>
          <a:xfrm>
            <a:off x="440132" y="1501200"/>
            <a:ext cx="3492000" cy="5358000"/>
          </a:xfrm>
          <a:solidFill>
            <a:schemeClr val="bg1">
              <a:lumMod val="95000"/>
            </a:schemeClr>
          </a:solidFill>
        </p:spPr>
        <p:txBody>
          <a:bodyPr lIns="108000" tIns="72000" rIns="108000" bIns="72000"/>
          <a:lstStyle>
            <a:lvl1pPr marL="0" indent="0">
              <a:lnSpc>
                <a:spcPct val="114000"/>
              </a:lnSpc>
              <a:spcBef>
                <a:spcPts val="0"/>
              </a:spcBef>
              <a:spcAft>
                <a:spcPts val="400"/>
              </a:spcAft>
              <a:buFontTx/>
              <a:buNone/>
              <a:defRPr baseline="0">
                <a:solidFill>
                  <a:srgbClr val="544D4D"/>
                </a:solidFill>
              </a:defRPr>
            </a:lvl1pPr>
            <a:lvl2pPr marL="180000" indent="0">
              <a:lnSpc>
                <a:spcPct val="114000"/>
              </a:lnSpc>
              <a:spcBef>
                <a:spcPts val="0"/>
              </a:spcBef>
              <a:spcAft>
                <a:spcPts val="400"/>
              </a:spcAft>
              <a:buFontTx/>
              <a:buNone/>
              <a:defRPr>
                <a:solidFill>
                  <a:schemeClr val="tx1">
                    <a:lumMod val="75000"/>
                    <a:lumOff val="25000"/>
                  </a:schemeClr>
                </a:solidFill>
              </a:defRPr>
            </a:lvl2pPr>
            <a:lvl3pPr marL="360000" indent="0">
              <a:lnSpc>
                <a:spcPct val="114000"/>
              </a:lnSpc>
              <a:spcBef>
                <a:spcPts val="0"/>
              </a:spcBef>
              <a:spcAft>
                <a:spcPts val="400"/>
              </a:spcAft>
              <a:buFontTx/>
              <a:buNone/>
              <a:defRPr>
                <a:solidFill>
                  <a:schemeClr val="tx1">
                    <a:lumMod val="75000"/>
                    <a:lumOff val="25000"/>
                  </a:schemeClr>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p:txBody>
      </p:sp>
      <p:sp>
        <p:nvSpPr>
          <p:cNvPr id="7" name="Titel 6"/>
          <p:cNvSpPr>
            <a:spLocks noGrp="1"/>
          </p:cNvSpPr>
          <p:nvPr>
            <p:ph type="title" hasCustomPrompt="1"/>
          </p:nvPr>
        </p:nvSpPr>
        <p:spPr>
          <a:xfrm>
            <a:off x="440132" y="0"/>
            <a:ext cx="3492000" cy="1314000"/>
          </a:xfrm>
          <a:solidFill>
            <a:schemeClr val="bg1">
              <a:lumMod val="95000"/>
            </a:schemeClr>
          </a:solidFill>
        </p:spPr>
        <p:txBody>
          <a:bodyPr lIns="72000" tIns="288000" rIns="72000" bIns="72000"/>
          <a:lstStyle>
            <a:lvl1pPr>
              <a:defRPr>
                <a:solidFill>
                  <a:srgbClr val="544D4D"/>
                </a:solidFill>
              </a:defRPr>
            </a:lvl1pPr>
          </a:lstStyle>
          <a:p>
            <a:r>
              <a:rPr lang="de-DE" dirty="0"/>
              <a:t>TITELMASTERFORMAT DURCH KLICKEN BEARBEITEN</a:t>
            </a:r>
          </a:p>
        </p:txBody>
      </p:sp>
      <p:sp>
        <p:nvSpPr>
          <p:cNvPr id="5" name="Datumsplatzhalter 3"/>
          <p:cNvSpPr>
            <a:spLocks noGrp="1"/>
          </p:cNvSpPr>
          <p:nvPr>
            <p:ph type="dt" sz="half" idx="15"/>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6"/>
          </p:nvPr>
        </p:nvSpPr>
        <p:spPr/>
        <p:txBody>
          <a:bodyPr/>
          <a:lstStyle>
            <a:lvl1pPr>
              <a:defRPr/>
            </a:lvl1pPr>
          </a:lstStyle>
          <a:p>
            <a:endParaRPr lang="de-DE"/>
          </a:p>
        </p:txBody>
      </p:sp>
      <p:sp>
        <p:nvSpPr>
          <p:cNvPr id="8" name="Foliennummernplatzhalter 5"/>
          <p:cNvSpPr>
            <a:spLocks noGrp="1"/>
          </p:cNvSpPr>
          <p:nvPr>
            <p:ph type="sldNum" sz="quarter" idx="17"/>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3990481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_seitlich  mit Bild Formatfüllend">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0" y="0"/>
            <a:ext cx="9144000" cy="6961188"/>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440132" y="0"/>
            <a:ext cx="3492000" cy="1314000"/>
          </a:xfrm>
          <a:solidFill>
            <a:schemeClr val="bg1">
              <a:lumMod val="95000"/>
            </a:schemeClr>
          </a:solidFill>
        </p:spPr>
        <p:txBody>
          <a:bodyPr lIns="72000" tIns="288000" rIns="72000" bIns="72000"/>
          <a:lstStyle>
            <a:lvl1pPr>
              <a:defRPr>
                <a:solidFill>
                  <a:srgbClr val="544D4D"/>
                </a:solidFill>
              </a:defRPr>
            </a:lvl1pPr>
          </a:lstStyle>
          <a:p>
            <a:r>
              <a:rPr lang="de-DE" dirty="0"/>
              <a:t>TITELMASTERFORMAT DURCH KLICKEN BEARBEITEN</a:t>
            </a:r>
          </a:p>
        </p:txBody>
      </p:sp>
      <p:sp>
        <p:nvSpPr>
          <p:cNvPr id="5" name="Datumsplatzhalter 3"/>
          <p:cNvSpPr>
            <a:spLocks noGrp="1"/>
          </p:cNvSpPr>
          <p:nvPr>
            <p:ph type="dt" sz="half" idx="15"/>
          </p:nvPr>
        </p:nvSpPr>
        <p:spPr/>
        <p:txBody>
          <a:bodyPr/>
          <a:lstStyle>
            <a:lvl1pPr>
              <a:defRPr/>
            </a:lvl1pPr>
          </a:lstStyle>
          <a:p>
            <a:fld id="{18C4C892-44EF-45B4-9A72-97347237D35D}" type="datetimeFigureOut">
              <a:rPr lang="de-DE" smtClean="0"/>
              <a:t>19.11.2021</a:t>
            </a:fld>
            <a:endParaRPr lang="de-DE"/>
          </a:p>
        </p:txBody>
      </p:sp>
      <p:sp>
        <p:nvSpPr>
          <p:cNvPr id="6" name="Fußzeilenplatzhalter 4"/>
          <p:cNvSpPr>
            <a:spLocks noGrp="1"/>
          </p:cNvSpPr>
          <p:nvPr>
            <p:ph type="ftr" sz="quarter" idx="16"/>
          </p:nvPr>
        </p:nvSpPr>
        <p:spPr/>
        <p:txBody>
          <a:bodyPr/>
          <a:lstStyle>
            <a:lvl1pPr>
              <a:defRPr/>
            </a:lvl1pPr>
          </a:lstStyle>
          <a:p>
            <a:endParaRPr lang="de-DE"/>
          </a:p>
        </p:txBody>
      </p:sp>
      <p:sp>
        <p:nvSpPr>
          <p:cNvPr id="8" name="Foliennummernplatzhalter 5"/>
          <p:cNvSpPr>
            <a:spLocks noGrp="1"/>
          </p:cNvSpPr>
          <p:nvPr>
            <p:ph type="sldNum" sz="quarter" idx="17"/>
          </p:nvPr>
        </p:nvSpPr>
        <p:spPr/>
        <p:txBody>
          <a:bodyPr/>
          <a:lstStyle>
            <a:lvl1pPr>
              <a:defRPr/>
            </a:lvl1pPr>
          </a:lstStyle>
          <a:p>
            <a:fld id="{6AE57643-DF97-4FF8-91ED-0F60FCAD3E76}" type="slidenum">
              <a:rPr lang="de-DE" smtClean="0"/>
              <a:t>‹Nr.›</a:t>
            </a:fld>
            <a:endParaRPr lang="de-DE"/>
          </a:p>
        </p:txBody>
      </p:sp>
      <p:sp>
        <p:nvSpPr>
          <p:cNvPr id="10" name="Bildplatzhalter 3"/>
          <p:cNvSpPr>
            <a:spLocks noGrp="1"/>
          </p:cNvSpPr>
          <p:nvPr>
            <p:ph type="pic" sz="quarter" idx="18"/>
          </p:nvPr>
        </p:nvSpPr>
        <p:spPr>
          <a:xfrm>
            <a:off x="440132" y="1440000"/>
            <a:ext cx="2224690" cy="4500000"/>
          </a:xfrm>
          <a:solidFill>
            <a:schemeClr val="bg1">
              <a:lumMod val="95000"/>
            </a:schemeClr>
          </a:solidFill>
          <a:ln w="19050">
            <a:solidFill>
              <a:schemeClr val="bg1"/>
            </a:solidFill>
          </a:ln>
        </p:spPr>
        <p:txBody>
          <a:bodyPr/>
          <a:lstStyle/>
          <a:p>
            <a:endParaRPr lang="de-DE"/>
          </a:p>
        </p:txBody>
      </p:sp>
      <p:sp>
        <p:nvSpPr>
          <p:cNvPr id="11" name="Bildplatzhalter 3"/>
          <p:cNvSpPr>
            <a:spLocks noGrp="1"/>
          </p:cNvSpPr>
          <p:nvPr>
            <p:ph type="pic" sz="quarter" idx="19"/>
          </p:nvPr>
        </p:nvSpPr>
        <p:spPr>
          <a:xfrm>
            <a:off x="5140234" y="1449388"/>
            <a:ext cx="4003766" cy="2160000"/>
          </a:xfrm>
          <a:solidFill>
            <a:schemeClr val="bg1">
              <a:lumMod val="95000"/>
            </a:schemeClr>
          </a:solidFill>
          <a:ln w="19050">
            <a:solidFill>
              <a:schemeClr val="bg1"/>
            </a:solidFill>
          </a:ln>
        </p:spPr>
        <p:txBody>
          <a:bodyPr/>
          <a:lstStyle/>
          <a:p>
            <a:endParaRPr lang="de-DE"/>
          </a:p>
        </p:txBody>
      </p:sp>
      <p:sp>
        <p:nvSpPr>
          <p:cNvPr id="12" name="Bildplatzhalter 3"/>
          <p:cNvSpPr>
            <a:spLocks noGrp="1"/>
          </p:cNvSpPr>
          <p:nvPr>
            <p:ph type="pic" sz="quarter" idx="20"/>
          </p:nvPr>
        </p:nvSpPr>
        <p:spPr>
          <a:xfrm>
            <a:off x="2834638" y="1449389"/>
            <a:ext cx="2135779" cy="2160000"/>
          </a:xfrm>
          <a:solidFill>
            <a:schemeClr val="bg1">
              <a:lumMod val="95000"/>
            </a:schemeClr>
          </a:solidFill>
          <a:ln w="19050">
            <a:solidFill>
              <a:schemeClr val="bg1"/>
            </a:solidFill>
          </a:ln>
        </p:spPr>
        <p:txBody>
          <a:bodyPr/>
          <a:lstStyle/>
          <a:p>
            <a:endParaRPr lang="de-DE"/>
          </a:p>
        </p:txBody>
      </p:sp>
      <p:sp>
        <p:nvSpPr>
          <p:cNvPr id="13" name="Bildplatzhalter 3"/>
          <p:cNvSpPr>
            <a:spLocks noGrp="1"/>
          </p:cNvSpPr>
          <p:nvPr>
            <p:ph type="pic" sz="quarter" idx="21"/>
          </p:nvPr>
        </p:nvSpPr>
        <p:spPr>
          <a:xfrm>
            <a:off x="2834639" y="3780000"/>
            <a:ext cx="4003766" cy="2160000"/>
          </a:xfrm>
          <a:solidFill>
            <a:schemeClr val="bg1">
              <a:lumMod val="95000"/>
            </a:schemeClr>
          </a:solidFill>
          <a:ln w="19050">
            <a:solidFill>
              <a:schemeClr val="bg1"/>
            </a:solidFill>
          </a:ln>
        </p:spPr>
        <p:txBody>
          <a:bodyPr/>
          <a:lstStyle/>
          <a:p>
            <a:endParaRPr lang="de-DE"/>
          </a:p>
        </p:txBody>
      </p:sp>
      <p:sp>
        <p:nvSpPr>
          <p:cNvPr id="14" name="Bildplatzhalter 3"/>
          <p:cNvSpPr>
            <a:spLocks noGrp="1"/>
          </p:cNvSpPr>
          <p:nvPr>
            <p:ph type="pic" sz="quarter" idx="22"/>
          </p:nvPr>
        </p:nvSpPr>
        <p:spPr>
          <a:xfrm>
            <a:off x="7008222" y="3780000"/>
            <a:ext cx="2135778" cy="2160000"/>
          </a:xfrm>
          <a:solidFill>
            <a:schemeClr val="bg1">
              <a:lumMod val="95000"/>
            </a:schemeClr>
          </a:solidFill>
          <a:ln w="19050">
            <a:solidFill>
              <a:schemeClr val="bg1"/>
            </a:solidFill>
          </a:ln>
        </p:spPr>
        <p:txBody>
          <a:bodyPr/>
          <a:lstStyle/>
          <a:p>
            <a:endParaRPr lang="de-DE"/>
          </a:p>
        </p:txBody>
      </p:sp>
    </p:spTree>
    <p:extLst>
      <p:ext uri="{BB962C8B-B14F-4D97-AF65-F5344CB8AC3E}">
        <p14:creationId xmlns:p14="http://schemas.microsoft.com/office/powerpoint/2010/main" val="1513215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6488853" y="1621766"/>
            <a:ext cx="2692905" cy="1440000"/>
          </a:xfrm>
        </p:spPr>
        <p:txBody>
          <a:bodyPr rtlCol="0">
            <a:normAutofit/>
          </a:bodyPr>
          <a:lstStyle/>
          <a:p>
            <a:pPr lvl="0"/>
            <a:r>
              <a:rPr lang="de-DE" noProof="0"/>
              <a:t>Bild durch Klicken auf Symbol hinzufügen</a:t>
            </a:r>
          </a:p>
        </p:txBody>
      </p:sp>
      <p:sp>
        <p:nvSpPr>
          <p:cNvPr id="8" name="Bildplatzhalter 8"/>
          <p:cNvSpPr>
            <a:spLocks noGrp="1"/>
          </p:cNvSpPr>
          <p:nvPr>
            <p:ph type="pic" sz="quarter" idx="15"/>
          </p:nvPr>
        </p:nvSpPr>
        <p:spPr>
          <a:xfrm>
            <a:off x="6495627" y="4861770"/>
            <a:ext cx="2686130" cy="144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6488853" y="3249282"/>
            <a:ext cx="2692904"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5759612"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1"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2" name="Datumsplatzhalter 3"/>
          <p:cNvSpPr>
            <a:spLocks noGrp="1"/>
          </p:cNvSpPr>
          <p:nvPr>
            <p:ph type="dt" sz="half" idx="17"/>
          </p:nvPr>
        </p:nvSpPr>
        <p:spPr/>
        <p:txBody>
          <a:bodyPr/>
          <a:lstStyle>
            <a:lvl1pPr>
              <a:defRPr/>
            </a:lvl1pPr>
          </a:lstStyle>
          <a:p>
            <a:fld id="{18C4C892-44EF-45B4-9A72-97347237D35D}" type="datetimeFigureOut">
              <a:rPr lang="de-DE" smtClean="0"/>
              <a:t>19.11.2021</a:t>
            </a:fld>
            <a:endParaRPr lang="de-DE"/>
          </a:p>
        </p:txBody>
      </p:sp>
      <p:sp>
        <p:nvSpPr>
          <p:cNvPr id="14" name="Fußzeilenplatzhalter 4"/>
          <p:cNvSpPr>
            <a:spLocks noGrp="1"/>
          </p:cNvSpPr>
          <p:nvPr>
            <p:ph type="ftr" sz="quarter" idx="18"/>
          </p:nvPr>
        </p:nvSpPr>
        <p:spPr/>
        <p:txBody>
          <a:bodyPr/>
          <a:lstStyle>
            <a:lvl1pPr>
              <a:defRPr/>
            </a:lvl1pPr>
          </a:lstStyle>
          <a:p>
            <a:endParaRPr lang="de-DE"/>
          </a:p>
        </p:txBody>
      </p:sp>
      <p:sp>
        <p:nvSpPr>
          <p:cNvPr id="15" name="Foliennummernplatzhalter 5"/>
          <p:cNvSpPr>
            <a:spLocks noGrp="1"/>
          </p:cNvSpPr>
          <p:nvPr>
            <p:ph type="sldNum" sz="quarter" idx="19"/>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26210399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ext 3 Bilder">
    <p:spTree>
      <p:nvGrpSpPr>
        <p:cNvPr id="1" name=""/>
        <p:cNvGrpSpPr/>
        <p:nvPr/>
      </p:nvGrpSpPr>
      <p:grpSpPr>
        <a:xfrm>
          <a:off x="0" y="0"/>
          <a:ext cx="0" cy="0"/>
          <a:chOff x="0" y="0"/>
          <a:chExt cx="0" cy="0"/>
        </a:xfrm>
      </p:grpSpPr>
      <p:sp>
        <p:nvSpPr>
          <p:cNvPr id="9" name="Bildplatzhalter 8"/>
          <p:cNvSpPr>
            <a:spLocks noGrp="1"/>
          </p:cNvSpPr>
          <p:nvPr>
            <p:ph type="pic" sz="quarter" idx="14"/>
          </p:nvPr>
        </p:nvSpPr>
        <p:spPr>
          <a:xfrm>
            <a:off x="5296748" y="1621764"/>
            <a:ext cx="3386666" cy="3060000"/>
          </a:xfrm>
        </p:spPr>
        <p:txBody>
          <a:bodyPr rtlCol="0">
            <a:normAutofit/>
          </a:bodyPr>
          <a:lstStyle/>
          <a:p>
            <a:pPr lvl="0"/>
            <a:r>
              <a:rPr lang="de-DE" noProof="0"/>
              <a:t>Bild durch Klicken auf Symbol hinzufügen</a:t>
            </a:r>
            <a:endParaRPr lang="de-DE" noProof="0" dirty="0"/>
          </a:p>
        </p:txBody>
      </p:sp>
      <p:sp>
        <p:nvSpPr>
          <p:cNvPr id="10" name="Bildplatzhalter 8"/>
          <p:cNvSpPr>
            <a:spLocks noGrp="1"/>
          </p:cNvSpPr>
          <p:nvPr>
            <p:ph type="pic" sz="quarter" idx="16"/>
          </p:nvPr>
        </p:nvSpPr>
        <p:spPr>
          <a:xfrm>
            <a:off x="5299506" y="4863336"/>
            <a:ext cx="1008000" cy="1440000"/>
          </a:xfrm>
        </p:spPr>
        <p:txBody>
          <a:bodyPr rtlCol="0">
            <a:normAutofit/>
          </a:bodyPr>
          <a:lstStyle/>
          <a:p>
            <a:pPr lvl="0"/>
            <a:r>
              <a:rPr lang="de-DE" noProof="0"/>
              <a:t>Bild durch Klicken auf Symbol hinzufügen</a:t>
            </a:r>
          </a:p>
        </p:txBody>
      </p:sp>
      <p:sp>
        <p:nvSpPr>
          <p:cNvPr id="7" name="Titel 6"/>
          <p:cNvSpPr>
            <a:spLocks noGrp="1"/>
          </p:cNvSpPr>
          <p:nvPr>
            <p:ph type="title" hasCustomPrompt="1"/>
          </p:nvPr>
        </p:nvSpPr>
        <p:spPr>
          <a:xfrm>
            <a:off x="1" y="239924"/>
            <a:ext cx="6047507" cy="782637"/>
          </a:xfrm>
        </p:spPr>
        <p:txBody>
          <a:bodyPr/>
          <a:lstStyle>
            <a:lvl1pPr>
              <a:defRPr>
                <a:solidFill>
                  <a:srgbClr val="544D4D"/>
                </a:solidFill>
              </a:defRPr>
            </a:lvl1pPr>
          </a:lstStyle>
          <a:p>
            <a:r>
              <a:rPr lang="de-DE" dirty="0"/>
              <a:t>TITELMASTERFORMAT DURCH KLICKEN BEARBEITEN</a:t>
            </a:r>
          </a:p>
        </p:txBody>
      </p:sp>
      <p:sp>
        <p:nvSpPr>
          <p:cNvPr id="13" name="Inhaltsplatzhalter 2"/>
          <p:cNvSpPr>
            <a:spLocks noGrp="1"/>
          </p:cNvSpPr>
          <p:nvPr>
            <p:ph idx="1"/>
          </p:nvPr>
        </p:nvSpPr>
        <p:spPr>
          <a:xfrm>
            <a:off x="530352" y="1569720"/>
            <a:ext cx="4576741" cy="4721352"/>
          </a:xfrm>
        </p:spPr>
        <p:txBody>
          <a:bodyPr/>
          <a:lstStyle>
            <a:lvl1pPr marL="180000" indent="-180000">
              <a:lnSpc>
                <a:spcPct val="114000"/>
              </a:lnSpc>
              <a:spcBef>
                <a:spcPts val="0"/>
              </a:spcBef>
              <a:spcAft>
                <a:spcPts val="400"/>
              </a:spcAft>
              <a:buFont typeface="Arial" pitchFamily="34" charset="0"/>
              <a:buChar char="□"/>
              <a:defRPr>
                <a:solidFill>
                  <a:srgbClr val="544D4D"/>
                </a:solidFill>
              </a:defRPr>
            </a:lvl1pPr>
            <a:lvl2pPr marL="360000" indent="-180000">
              <a:lnSpc>
                <a:spcPct val="114000"/>
              </a:lnSpc>
              <a:spcBef>
                <a:spcPts val="0"/>
              </a:spcBef>
              <a:spcAft>
                <a:spcPts val="400"/>
              </a:spcAft>
              <a:buFont typeface="Arial" pitchFamily="34" charset="0"/>
              <a:buChar char="□"/>
              <a:defRPr>
                <a:solidFill>
                  <a:srgbClr val="544D4D"/>
                </a:solidFill>
              </a:defRPr>
            </a:lvl2pPr>
            <a:lvl3pPr marL="540000" indent="-180000">
              <a:lnSpc>
                <a:spcPct val="114000"/>
              </a:lnSpc>
              <a:spcBef>
                <a:spcPts val="0"/>
              </a:spcBef>
              <a:spcAft>
                <a:spcPts val="400"/>
              </a:spcAft>
              <a:buFont typeface="Arial" pitchFamily="34" charset="0"/>
              <a:buChar char="□"/>
              <a:defRPr>
                <a:solidFill>
                  <a:srgbClr val="544D4D"/>
                </a:solidFill>
              </a:defRPr>
            </a:lvl3pPr>
            <a:lvl4pPr marL="1600200" indent="-228600">
              <a:buFont typeface="Arial" pitchFamily="34" charset="0"/>
              <a:buChar char="□"/>
              <a:defRPr>
                <a:solidFill>
                  <a:schemeClr val="tx1">
                    <a:lumMod val="75000"/>
                    <a:lumOff val="25000"/>
                  </a:schemeClr>
                </a:solidFill>
              </a:defRPr>
            </a:lvl4pPr>
            <a:lvl5pPr marL="2057400" indent="-228600">
              <a:buFont typeface="Arial" pitchFamily="34" charset="0"/>
              <a:buChar cha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p:txBody>
      </p:sp>
      <p:sp>
        <p:nvSpPr>
          <p:cNvPr id="12" name="Bildplatzhalter 8"/>
          <p:cNvSpPr>
            <a:spLocks noGrp="1"/>
          </p:cNvSpPr>
          <p:nvPr>
            <p:ph type="pic" sz="quarter" idx="17"/>
          </p:nvPr>
        </p:nvSpPr>
        <p:spPr>
          <a:xfrm>
            <a:off x="6490997" y="4856409"/>
            <a:ext cx="1008000" cy="1440000"/>
          </a:xfrm>
        </p:spPr>
        <p:txBody>
          <a:bodyPr rtlCol="0">
            <a:normAutofit/>
          </a:bodyPr>
          <a:lstStyle/>
          <a:p>
            <a:pPr lvl="0"/>
            <a:r>
              <a:rPr lang="de-DE" noProof="0"/>
              <a:t>Bild durch Klicken auf Symbol hinzufügen</a:t>
            </a:r>
          </a:p>
        </p:txBody>
      </p:sp>
      <p:sp>
        <p:nvSpPr>
          <p:cNvPr id="14" name="Bildplatzhalter 8"/>
          <p:cNvSpPr>
            <a:spLocks noGrp="1"/>
          </p:cNvSpPr>
          <p:nvPr>
            <p:ph type="pic" sz="quarter" idx="18"/>
          </p:nvPr>
        </p:nvSpPr>
        <p:spPr>
          <a:xfrm>
            <a:off x="7675560" y="4877191"/>
            <a:ext cx="1008000" cy="1440000"/>
          </a:xfrm>
        </p:spPr>
        <p:txBody>
          <a:bodyPr rtlCol="0">
            <a:normAutofit/>
          </a:bodyPr>
          <a:lstStyle/>
          <a:p>
            <a:pPr lvl="0"/>
            <a:r>
              <a:rPr lang="de-DE" noProof="0"/>
              <a:t>Bild durch Klicken auf Symbol hinzufügen</a:t>
            </a:r>
          </a:p>
        </p:txBody>
      </p:sp>
      <p:sp>
        <p:nvSpPr>
          <p:cNvPr id="15" name="Textplatzhalter 7"/>
          <p:cNvSpPr>
            <a:spLocks noGrp="1"/>
          </p:cNvSpPr>
          <p:nvPr>
            <p:ph type="body" sz="quarter" idx="13" hasCustomPrompt="1"/>
          </p:nvPr>
        </p:nvSpPr>
        <p:spPr>
          <a:xfrm>
            <a:off x="1" y="1174477"/>
            <a:ext cx="6294474" cy="360000"/>
          </a:xfrm>
        </p:spPr>
        <p:txBody>
          <a:bodyPr lIns="525600" anchor="ctr">
            <a:noAutofit/>
          </a:bodyPr>
          <a:lstStyle>
            <a:lvl1pPr marL="0" indent="0">
              <a:buFontTx/>
              <a:buNone/>
              <a:defRPr sz="1800" b="0" i="0">
                <a:solidFill>
                  <a:schemeClr val="bg1">
                    <a:lumMod val="50000"/>
                  </a:schemeClr>
                </a:solidFill>
              </a:defRPr>
            </a:lvl1pPr>
          </a:lstStyle>
          <a:p>
            <a:pPr lvl="0"/>
            <a:r>
              <a:rPr lang="de-DE" dirty="0"/>
              <a:t>TEXTMASTERFORMAT BEARBEITEN</a:t>
            </a:r>
          </a:p>
        </p:txBody>
      </p:sp>
      <p:sp>
        <p:nvSpPr>
          <p:cNvPr id="11" name="Datumsplatzhalter 3"/>
          <p:cNvSpPr>
            <a:spLocks noGrp="1"/>
          </p:cNvSpPr>
          <p:nvPr>
            <p:ph type="dt" sz="half" idx="19"/>
          </p:nvPr>
        </p:nvSpPr>
        <p:spPr/>
        <p:txBody>
          <a:bodyPr/>
          <a:lstStyle>
            <a:lvl1pPr>
              <a:defRPr/>
            </a:lvl1pPr>
          </a:lstStyle>
          <a:p>
            <a:fld id="{18C4C892-44EF-45B4-9A72-97347237D35D}" type="datetimeFigureOut">
              <a:rPr lang="de-DE" smtClean="0"/>
              <a:t>19.11.2021</a:t>
            </a:fld>
            <a:endParaRPr lang="de-DE"/>
          </a:p>
        </p:txBody>
      </p:sp>
      <p:sp>
        <p:nvSpPr>
          <p:cNvPr id="16" name="Fußzeilenplatzhalter 4"/>
          <p:cNvSpPr>
            <a:spLocks noGrp="1"/>
          </p:cNvSpPr>
          <p:nvPr>
            <p:ph type="ftr" sz="quarter" idx="20"/>
          </p:nvPr>
        </p:nvSpPr>
        <p:spPr/>
        <p:txBody>
          <a:bodyPr/>
          <a:lstStyle>
            <a:lvl1pPr>
              <a:defRPr/>
            </a:lvl1pPr>
          </a:lstStyle>
          <a:p>
            <a:endParaRPr lang="de-DE"/>
          </a:p>
        </p:txBody>
      </p:sp>
      <p:sp>
        <p:nvSpPr>
          <p:cNvPr id="17" name="Foliennummernplatzhalter 5"/>
          <p:cNvSpPr>
            <a:spLocks noGrp="1"/>
          </p:cNvSpPr>
          <p:nvPr>
            <p:ph type="sldNum" sz="quarter" idx="21"/>
          </p:nvPr>
        </p:nvSpPr>
        <p:spPr/>
        <p:txBody>
          <a:bodyPr/>
          <a:lstStyle>
            <a:lvl1pPr>
              <a:defRPr/>
            </a:lvl1pPr>
          </a:lstStyle>
          <a:p>
            <a:fld id="{6AE57643-DF97-4FF8-91ED-0F60FCAD3E76}" type="slidenum">
              <a:rPr lang="de-DE" smtClean="0"/>
              <a:t>‹Nr.›</a:t>
            </a:fld>
            <a:endParaRPr lang="de-DE"/>
          </a:p>
        </p:txBody>
      </p:sp>
    </p:spTree>
    <p:extLst>
      <p:ext uri="{BB962C8B-B14F-4D97-AF65-F5344CB8AC3E}">
        <p14:creationId xmlns:p14="http://schemas.microsoft.com/office/powerpoint/2010/main" val="19945219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0" y="239713"/>
            <a:ext cx="605948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0" tIns="45720" rIns="91440" bIns="45720" numCol="1" anchor="t" anchorCtr="0" compatLnSpc="1">
            <a:prstTxWarp prst="textNoShape">
              <a:avLst/>
            </a:prstTxWarp>
          </a:bodyPr>
          <a:lstStyle/>
          <a:p>
            <a:pPr lvl="0"/>
            <a:r>
              <a:rPr lang="de-DE" dirty="0"/>
              <a:t>TITELMASTERFORMAT DURCH KLICKEN BEARBEITEN</a:t>
            </a:r>
          </a:p>
        </p:txBody>
      </p:sp>
      <p:sp>
        <p:nvSpPr>
          <p:cNvPr id="2051" name="Textplatzhalter 2"/>
          <p:cNvSpPr>
            <a:spLocks noGrp="1"/>
          </p:cNvSpPr>
          <p:nvPr>
            <p:ph type="body" idx="1"/>
          </p:nvPr>
        </p:nvSpPr>
        <p:spPr bwMode="auto">
          <a:xfrm>
            <a:off x="544513" y="1576388"/>
            <a:ext cx="694055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 bearbeiten</a:t>
            </a:r>
          </a:p>
          <a:p>
            <a:pPr lvl="1"/>
            <a:r>
              <a:rPr lang="de-DE"/>
              <a:t>Zweite Ebene</a:t>
            </a:r>
          </a:p>
          <a:p>
            <a:pPr lvl="2"/>
            <a:r>
              <a:rPr lang="de-DE"/>
              <a:t>Dritte Ebene</a:t>
            </a:r>
          </a:p>
        </p:txBody>
      </p:sp>
      <p:sp>
        <p:nvSpPr>
          <p:cNvPr id="4" name="Datumsplatzhalter 3"/>
          <p:cNvSpPr>
            <a:spLocks noGrp="1"/>
          </p:cNvSpPr>
          <p:nvPr>
            <p:ph type="dt" sz="half" idx="2"/>
          </p:nvPr>
        </p:nvSpPr>
        <p:spPr>
          <a:xfrm>
            <a:off x="530225" y="6496050"/>
            <a:ext cx="1109663" cy="180975"/>
          </a:xfrm>
          <a:prstGeom prst="rect">
            <a:avLst/>
          </a:prstGeom>
        </p:spPr>
        <p:txBody>
          <a:bodyPr vert="horz" wrap="square" lIns="0" tIns="0" rIns="0" bIns="0" numCol="1" anchor="t" anchorCtr="0" compatLnSpc="1">
            <a:prstTxWarp prst="textNoShape">
              <a:avLst/>
            </a:prstTxWarp>
          </a:bodyPr>
          <a:lstStyle>
            <a:lvl1pPr>
              <a:defRPr sz="800">
                <a:solidFill>
                  <a:srgbClr val="8B8A8A"/>
                </a:solidFill>
              </a:defRPr>
            </a:lvl1pPr>
          </a:lstStyle>
          <a:p>
            <a:fld id="{18C4C892-44EF-45B4-9A72-97347237D35D}" type="datetimeFigureOut">
              <a:rPr lang="de-DE" smtClean="0"/>
              <a:t>19.11.2021</a:t>
            </a:fld>
            <a:endParaRPr lang="de-DE"/>
          </a:p>
        </p:txBody>
      </p:sp>
      <p:sp>
        <p:nvSpPr>
          <p:cNvPr id="5" name="Fußzeilenplatzhalter 4"/>
          <p:cNvSpPr>
            <a:spLocks noGrp="1"/>
          </p:cNvSpPr>
          <p:nvPr>
            <p:ph type="ftr" sz="quarter" idx="3"/>
          </p:nvPr>
        </p:nvSpPr>
        <p:spPr>
          <a:xfrm>
            <a:off x="1865313" y="6496050"/>
            <a:ext cx="4541837" cy="180975"/>
          </a:xfrm>
          <a:prstGeom prst="rect">
            <a:avLst/>
          </a:prstGeom>
        </p:spPr>
        <p:txBody>
          <a:bodyPr vert="horz" wrap="square" lIns="0" tIns="0" rIns="0" bIns="0" numCol="1" anchor="t" anchorCtr="0" compatLnSpc="1">
            <a:prstTxWarp prst="textNoShape">
              <a:avLst/>
            </a:prstTxWarp>
          </a:bodyPr>
          <a:lstStyle>
            <a:lvl1pPr>
              <a:defRPr sz="800">
                <a:solidFill>
                  <a:srgbClr val="8B8A8A"/>
                </a:solidFill>
              </a:defRPr>
            </a:lvl1pPr>
          </a:lstStyle>
          <a:p>
            <a:endParaRPr lang="de-DE"/>
          </a:p>
        </p:txBody>
      </p:sp>
      <p:sp>
        <p:nvSpPr>
          <p:cNvPr id="6" name="Foliennummernplatzhalter 5"/>
          <p:cNvSpPr>
            <a:spLocks noGrp="1"/>
          </p:cNvSpPr>
          <p:nvPr>
            <p:ph type="sldNum" sz="quarter" idx="4"/>
          </p:nvPr>
        </p:nvSpPr>
        <p:spPr>
          <a:xfrm>
            <a:off x="7705725" y="6496050"/>
            <a:ext cx="957263" cy="180975"/>
          </a:xfrm>
          <a:prstGeom prst="rect">
            <a:avLst/>
          </a:prstGeom>
        </p:spPr>
        <p:txBody>
          <a:bodyPr vert="horz" wrap="square" lIns="0" tIns="0" rIns="0" bIns="0" numCol="1" anchor="t" anchorCtr="0" compatLnSpc="1">
            <a:prstTxWarp prst="textNoShape">
              <a:avLst/>
            </a:prstTxWarp>
          </a:bodyPr>
          <a:lstStyle>
            <a:lvl1pPr algn="r">
              <a:defRPr sz="800">
                <a:solidFill>
                  <a:srgbClr val="8B8A8A"/>
                </a:solidFill>
              </a:defRPr>
            </a:lvl1pPr>
          </a:lstStyle>
          <a:p>
            <a:fld id="{6AE57643-DF97-4FF8-91ED-0F60FCAD3E76}" type="slidenum">
              <a:rPr lang="de-DE" smtClean="0"/>
              <a:t>‹Nr.›</a:t>
            </a:fld>
            <a:endParaRPr lang="de-DE"/>
          </a:p>
        </p:txBody>
      </p:sp>
      <p:grpSp>
        <p:nvGrpSpPr>
          <p:cNvPr id="2055" name="Gruppieren 41"/>
          <p:cNvGrpSpPr>
            <a:grpSpLocks noChangeAspect="1"/>
          </p:cNvGrpSpPr>
          <p:nvPr/>
        </p:nvGrpSpPr>
        <p:grpSpPr bwMode="auto">
          <a:xfrm>
            <a:off x="6483350" y="363538"/>
            <a:ext cx="2195513" cy="147637"/>
            <a:chOff x="0" y="3125788"/>
            <a:chExt cx="9144001" cy="606426"/>
          </a:xfrm>
        </p:grpSpPr>
        <p:sp>
          <p:nvSpPr>
            <p:cNvPr id="10" name="Freeform 5"/>
            <p:cNvSpPr>
              <a:spLocks noEditPoints="1"/>
            </p:cNvSpPr>
            <p:nvPr userDrawn="1"/>
          </p:nvSpPr>
          <p:spPr bwMode="auto">
            <a:xfrm>
              <a:off x="2809980" y="3145348"/>
              <a:ext cx="495876" cy="567306"/>
            </a:xfrm>
            <a:custGeom>
              <a:avLst/>
              <a:gdLst>
                <a:gd name="T0" fmla="*/ 91 w 314"/>
                <a:gd name="T1" fmla="*/ 222 h 359"/>
                <a:gd name="T2" fmla="*/ 159 w 314"/>
                <a:gd name="T3" fmla="*/ 46 h 359"/>
                <a:gd name="T4" fmla="*/ 223 w 314"/>
                <a:gd name="T5" fmla="*/ 222 h 359"/>
                <a:gd name="T6" fmla="*/ 91 w 314"/>
                <a:gd name="T7" fmla="*/ 222 h 359"/>
                <a:gd name="T8" fmla="*/ 148 w 314"/>
                <a:gd name="T9" fmla="*/ 0 h 359"/>
                <a:gd name="T10" fmla="*/ 0 w 314"/>
                <a:gd name="T11" fmla="*/ 359 h 359"/>
                <a:gd name="T12" fmla="*/ 38 w 314"/>
                <a:gd name="T13" fmla="*/ 359 h 359"/>
                <a:gd name="T14" fmla="*/ 79 w 314"/>
                <a:gd name="T15" fmla="*/ 253 h 359"/>
                <a:gd name="T16" fmla="*/ 235 w 314"/>
                <a:gd name="T17" fmla="*/ 253 h 359"/>
                <a:gd name="T18" fmla="*/ 276 w 314"/>
                <a:gd name="T19" fmla="*/ 359 h 359"/>
                <a:gd name="T20" fmla="*/ 314 w 314"/>
                <a:gd name="T21" fmla="*/ 359 h 359"/>
                <a:gd name="T22" fmla="*/ 174 w 314"/>
                <a:gd name="T23" fmla="*/ 0 h 359"/>
                <a:gd name="T24" fmla="*/ 148 w 314"/>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359">
                  <a:moveTo>
                    <a:pt x="91" y="222"/>
                  </a:moveTo>
                  <a:lnTo>
                    <a:pt x="159" y="46"/>
                  </a:lnTo>
                  <a:lnTo>
                    <a:pt x="223" y="222"/>
                  </a:lnTo>
                  <a:lnTo>
                    <a:pt x="91" y="222"/>
                  </a:lnTo>
                  <a:close/>
                  <a:moveTo>
                    <a:pt x="148" y="0"/>
                  </a:moveTo>
                  <a:lnTo>
                    <a:pt x="0" y="359"/>
                  </a:lnTo>
                  <a:lnTo>
                    <a:pt x="38" y="359"/>
                  </a:lnTo>
                  <a:lnTo>
                    <a:pt x="79" y="253"/>
                  </a:lnTo>
                  <a:lnTo>
                    <a:pt x="235" y="253"/>
                  </a:lnTo>
                  <a:lnTo>
                    <a:pt x="276" y="359"/>
                  </a:lnTo>
                  <a:lnTo>
                    <a:pt x="314" y="359"/>
                  </a:lnTo>
                  <a:lnTo>
                    <a:pt x="174" y="0"/>
                  </a:lnTo>
                  <a:lnTo>
                    <a:pt x="148" y="0"/>
                  </a:lnTo>
                  <a:close/>
                </a:path>
              </a:pathLst>
            </a:custGeom>
            <a:solidFill>
              <a:schemeClr val="bg1">
                <a:lumMod val="50000"/>
              </a:schemeClr>
            </a:solidFill>
            <a:ln>
              <a:noFill/>
            </a:ln>
          </p:spPr>
          <p:txBody>
            <a:bodyPr/>
            <a:lstStyle/>
            <a:p>
              <a:pPr>
                <a:defRPr/>
              </a:pPr>
              <a:endParaRPr lang="de-DE"/>
            </a:p>
          </p:txBody>
        </p:sp>
        <p:sp>
          <p:nvSpPr>
            <p:cNvPr id="11" name="Freeform 6"/>
            <p:cNvSpPr>
              <a:spLocks/>
            </p:cNvSpPr>
            <p:nvPr userDrawn="1"/>
          </p:nvSpPr>
          <p:spPr bwMode="auto">
            <a:xfrm>
              <a:off x="3305856" y="3125788"/>
              <a:ext cx="476043" cy="599907"/>
            </a:xfrm>
            <a:custGeom>
              <a:avLst/>
              <a:gdLst>
                <a:gd name="T0" fmla="*/ 70 w 79"/>
                <a:gd name="T1" fmla="*/ 29 h 99"/>
                <a:gd name="T2" fmla="*/ 44 w 79"/>
                <a:gd name="T3" fmla="*/ 8 h 99"/>
                <a:gd name="T4" fmla="*/ 9 w 79"/>
                <a:gd name="T5" fmla="*/ 50 h 99"/>
                <a:gd name="T6" fmla="*/ 41 w 79"/>
                <a:gd name="T7" fmla="*/ 91 h 99"/>
                <a:gd name="T8" fmla="*/ 70 w 79"/>
                <a:gd name="T9" fmla="*/ 61 h 99"/>
                <a:gd name="T10" fmla="*/ 70 w 79"/>
                <a:gd name="T11" fmla="*/ 56 h 99"/>
                <a:gd name="T12" fmla="*/ 35 w 79"/>
                <a:gd name="T13" fmla="*/ 56 h 99"/>
                <a:gd name="T14" fmla="*/ 35 w 79"/>
                <a:gd name="T15" fmla="*/ 47 h 99"/>
                <a:gd name="T16" fmla="*/ 78 w 79"/>
                <a:gd name="T17" fmla="*/ 47 h 99"/>
                <a:gd name="T18" fmla="*/ 78 w 79"/>
                <a:gd name="T19" fmla="*/ 97 h 99"/>
                <a:gd name="T20" fmla="*/ 70 w 79"/>
                <a:gd name="T21" fmla="*/ 97 h 99"/>
                <a:gd name="T22" fmla="*/ 70 w 79"/>
                <a:gd name="T23" fmla="*/ 83 h 99"/>
                <a:gd name="T24" fmla="*/ 69 w 79"/>
                <a:gd name="T25" fmla="*/ 83 h 99"/>
                <a:gd name="T26" fmla="*/ 41 w 79"/>
                <a:gd name="T27" fmla="*/ 99 h 99"/>
                <a:gd name="T28" fmla="*/ 0 w 79"/>
                <a:gd name="T29" fmla="*/ 50 h 99"/>
                <a:gd name="T30" fmla="*/ 43 w 79"/>
                <a:gd name="T31" fmla="*/ 0 h 99"/>
                <a:gd name="T32" fmla="*/ 79 w 79"/>
                <a:gd name="T33" fmla="*/ 24 h 99"/>
                <a:gd name="T34" fmla="*/ 70 w 79"/>
                <a:gd name="T3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99">
                  <a:moveTo>
                    <a:pt x="70" y="29"/>
                  </a:moveTo>
                  <a:cubicBezTo>
                    <a:pt x="65" y="15"/>
                    <a:pt x="57" y="8"/>
                    <a:pt x="44" y="8"/>
                  </a:cubicBezTo>
                  <a:cubicBezTo>
                    <a:pt x="20" y="8"/>
                    <a:pt x="9" y="30"/>
                    <a:pt x="9" y="50"/>
                  </a:cubicBezTo>
                  <a:cubicBezTo>
                    <a:pt x="9" y="69"/>
                    <a:pt x="19" y="91"/>
                    <a:pt x="41" y="91"/>
                  </a:cubicBezTo>
                  <a:cubicBezTo>
                    <a:pt x="62" y="91"/>
                    <a:pt x="70" y="75"/>
                    <a:pt x="70" y="61"/>
                  </a:cubicBezTo>
                  <a:cubicBezTo>
                    <a:pt x="70" y="56"/>
                    <a:pt x="70" y="56"/>
                    <a:pt x="70" y="56"/>
                  </a:cubicBezTo>
                  <a:cubicBezTo>
                    <a:pt x="35" y="56"/>
                    <a:pt x="35" y="56"/>
                    <a:pt x="35" y="56"/>
                  </a:cubicBezTo>
                  <a:cubicBezTo>
                    <a:pt x="35" y="47"/>
                    <a:pt x="35" y="47"/>
                    <a:pt x="35" y="47"/>
                  </a:cubicBezTo>
                  <a:cubicBezTo>
                    <a:pt x="78" y="47"/>
                    <a:pt x="78" y="47"/>
                    <a:pt x="78" y="47"/>
                  </a:cubicBezTo>
                  <a:cubicBezTo>
                    <a:pt x="78" y="97"/>
                    <a:pt x="78" y="97"/>
                    <a:pt x="78" y="97"/>
                  </a:cubicBezTo>
                  <a:cubicBezTo>
                    <a:pt x="70" y="97"/>
                    <a:pt x="70" y="97"/>
                    <a:pt x="70" y="97"/>
                  </a:cubicBezTo>
                  <a:cubicBezTo>
                    <a:pt x="70" y="83"/>
                    <a:pt x="70" y="83"/>
                    <a:pt x="70" y="83"/>
                  </a:cubicBezTo>
                  <a:cubicBezTo>
                    <a:pt x="69" y="83"/>
                    <a:pt x="69" y="83"/>
                    <a:pt x="69" y="83"/>
                  </a:cubicBezTo>
                  <a:cubicBezTo>
                    <a:pt x="65" y="95"/>
                    <a:pt x="53" y="99"/>
                    <a:pt x="41" y="99"/>
                  </a:cubicBezTo>
                  <a:cubicBezTo>
                    <a:pt x="14" y="99"/>
                    <a:pt x="0" y="77"/>
                    <a:pt x="0" y="50"/>
                  </a:cubicBezTo>
                  <a:cubicBezTo>
                    <a:pt x="0" y="24"/>
                    <a:pt x="14" y="0"/>
                    <a:pt x="43" y="0"/>
                  </a:cubicBezTo>
                  <a:cubicBezTo>
                    <a:pt x="61" y="0"/>
                    <a:pt x="72" y="8"/>
                    <a:pt x="79" y="24"/>
                  </a:cubicBezTo>
                  <a:lnTo>
                    <a:pt x="70" y="29"/>
                  </a:lnTo>
                  <a:close/>
                </a:path>
              </a:pathLst>
            </a:custGeom>
            <a:solidFill>
              <a:schemeClr val="bg1">
                <a:lumMod val="50000"/>
              </a:schemeClr>
            </a:solidFill>
            <a:ln>
              <a:noFill/>
            </a:ln>
          </p:spPr>
          <p:txBody>
            <a:bodyPr/>
            <a:lstStyle/>
            <a:p>
              <a:pPr>
                <a:defRPr/>
              </a:pPr>
              <a:endParaRPr lang="de-DE"/>
            </a:p>
          </p:txBody>
        </p:sp>
        <p:sp>
          <p:nvSpPr>
            <p:cNvPr id="12" name="Freeform 7"/>
            <p:cNvSpPr>
              <a:spLocks noEditPoints="1"/>
            </p:cNvSpPr>
            <p:nvPr userDrawn="1"/>
          </p:nvSpPr>
          <p:spPr bwMode="auto">
            <a:xfrm>
              <a:off x="3848017" y="3145348"/>
              <a:ext cx="429763" cy="567306"/>
            </a:xfrm>
            <a:custGeom>
              <a:avLst/>
              <a:gdLst>
                <a:gd name="T0" fmla="*/ 9 w 71"/>
                <a:gd name="T1" fmla="*/ 8 h 94"/>
                <a:gd name="T2" fmla="*/ 38 w 71"/>
                <a:gd name="T3" fmla="*/ 8 h 94"/>
                <a:gd name="T4" fmla="*/ 60 w 71"/>
                <a:gd name="T5" fmla="*/ 26 h 94"/>
                <a:gd name="T6" fmla="*/ 36 w 71"/>
                <a:gd name="T7" fmla="*/ 44 h 94"/>
                <a:gd name="T8" fmla="*/ 9 w 71"/>
                <a:gd name="T9" fmla="*/ 44 h 94"/>
                <a:gd name="T10" fmla="*/ 9 w 71"/>
                <a:gd name="T11" fmla="*/ 8 h 94"/>
                <a:gd name="T12" fmla="*/ 0 w 71"/>
                <a:gd name="T13" fmla="*/ 94 h 94"/>
                <a:gd name="T14" fmla="*/ 9 w 71"/>
                <a:gd name="T15" fmla="*/ 94 h 94"/>
                <a:gd name="T16" fmla="*/ 9 w 71"/>
                <a:gd name="T17" fmla="*/ 52 h 94"/>
                <a:gd name="T18" fmla="*/ 30 w 71"/>
                <a:gd name="T19" fmla="*/ 52 h 94"/>
                <a:gd name="T20" fmla="*/ 60 w 71"/>
                <a:gd name="T21" fmla="*/ 94 h 94"/>
                <a:gd name="T22" fmla="*/ 71 w 71"/>
                <a:gd name="T23" fmla="*/ 94 h 94"/>
                <a:gd name="T24" fmla="*/ 41 w 71"/>
                <a:gd name="T25" fmla="*/ 52 h 94"/>
                <a:gd name="T26" fmla="*/ 69 w 71"/>
                <a:gd name="T27" fmla="*/ 26 h 94"/>
                <a:gd name="T28" fmla="*/ 41 w 71"/>
                <a:gd name="T29" fmla="*/ 0 h 94"/>
                <a:gd name="T30" fmla="*/ 0 w 71"/>
                <a:gd name="T31" fmla="*/ 0 h 94"/>
                <a:gd name="T32" fmla="*/ 0 w 71"/>
                <a:gd name="T3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94">
                  <a:moveTo>
                    <a:pt x="9" y="8"/>
                  </a:moveTo>
                  <a:cubicBezTo>
                    <a:pt x="38" y="8"/>
                    <a:pt x="38" y="8"/>
                    <a:pt x="38" y="8"/>
                  </a:cubicBezTo>
                  <a:cubicBezTo>
                    <a:pt x="54" y="8"/>
                    <a:pt x="60" y="15"/>
                    <a:pt x="60" y="26"/>
                  </a:cubicBezTo>
                  <a:cubicBezTo>
                    <a:pt x="60" y="34"/>
                    <a:pt x="56" y="44"/>
                    <a:pt x="36" y="44"/>
                  </a:cubicBezTo>
                  <a:cubicBezTo>
                    <a:pt x="9" y="44"/>
                    <a:pt x="9" y="44"/>
                    <a:pt x="9" y="44"/>
                  </a:cubicBezTo>
                  <a:lnTo>
                    <a:pt x="9" y="8"/>
                  </a:lnTo>
                  <a:close/>
                  <a:moveTo>
                    <a:pt x="0" y="94"/>
                  </a:moveTo>
                  <a:cubicBezTo>
                    <a:pt x="9" y="94"/>
                    <a:pt x="9" y="94"/>
                    <a:pt x="9" y="94"/>
                  </a:cubicBezTo>
                  <a:cubicBezTo>
                    <a:pt x="9" y="52"/>
                    <a:pt x="9" y="52"/>
                    <a:pt x="9" y="52"/>
                  </a:cubicBezTo>
                  <a:cubicBezTo>
                    <a:pt x="30" y="52"/>
                    <a:pt x="30" y="52"/>
                    <a:pt x="30" y="52"/>
                  </a:cubicBezTo>
                  <a:cubicBezTo>
                    <a:pt x="60" y="94"/>
                    <a:pt x="60" y="94"/>
                    <a:pt x="60" y="94"/>
                  </a:cubicBezTo>
                  <a:cubicBezTo>
                    <a:pt x="71" y="94"/>
                    <a:pt x="71" y="94"/>
                    <a:pt x="71" y="94"/>
                  </a:cubicBezTo>
                  <a:cubicBezTo>
                    <a:pt x="41" y="52"/>
                    <a:pt x="41" y="52"/>
                    <a:pt x="41" y="52"/>
                  </a:cubicBezTo>
                  <a:cubicBezTo>
                    <a:pt x="58" y="50"/>
                    <a:pt x="69" y="42"/>
                    <a:pt x="69" y="26"/>
                  </a:cubicBezTo>
                  <a:cubicBezTo>
                    <a:pt x="69" y="13"/>
                    <a:pt x="61" y="0"/>
                    <a:pt x="41" y="0"/>
                  </a:cubicBezTo>
                  <a:cubicBezTo>
                    <a:pt x="0" y="0"/>
                    <a:pt x="0" y="0"/>
                    <a:pt x="0" y="0"/>
                  </a:cubicBezTo>
                  <a:lnTo>
                    <a:pt x="0" y="94"/>
                  </a:lnTo>
                  <a:close/>
                </a:path>
              </a:pathLst>
            </a:custGeom>
            <a:solidFill>
              <a:schemeClr val="bg1">
                <a:lumMod val="50000"/>
              </a:schemeClr>
            </a:solidFill>
            <a:ln>
              <a:noFill/>
            </a:ln>
          </p:spPr>
          <p:txBody>
            <a:bodyPr/>
            <a:lstStyle/>
            <a:p>
              <a:pPr>
                <a:defRPr/>
              </a:pPr>
              <a:endParaRPr lang="de-DE"/>
            </a:p>
          </p:txBody>
        </p:sp>
        <p:sp>
          <p:nvSpPr>
            <p:cNvPr id="13" name="Freeform 8"/>
            <p:cNvSpPr>
              <a:spLocks noEditPoints="1"/>
            </p:cNvSpPr>
            <p:nvPr userDrawn="1"/>
          </p:nvSpPr>
          <p:spPr bwMode="auto">
            <a:xfrm>
              <a:off x="4291004" y="3125788"/>
              <a:ext cx="489267" cy="599907"/>
            </a:xfrm>
            <a:custGeom>
              <a:avLst/>
              <a:gdLst>
                <a:gd name="T0" fmla="*/ 9 w 82"/>
                <a:gd name="T1" fmla="*/ 50 h 99"/>
                <a:gd name="T2" fmla="*/ 41 w 82"/>
                <a:gd name="T3" fmla="*/ 8 h 99"/>
                <a:gd name="T4" fmla="*/ 73 w 82"/>
                <a:gd name="T5" fmla="*/ 50 h 99"/>
                <a:gd name="T6" fmla="*/ 41 w 82"/>
                <a:gd name="T7" fmla="*/ 91 h 99"/>
                <a:gd name="T8" fmla="*/ 9 w 82"/>
                <a:gd name="T9" fmla="*/ 50 h 99"/>
                <a:gd name="T10" fmla="*/ 0 w 82"/>
                <a:gd name="T11" fmla="*/ 50 h 99"/>
                <a:gd name="T12" fmla="*/ 41 w 82"/>
                <a:gd name="T13" fmla="*/ 99 h 99"/>
                <a:gd name="T14" fmla="*/ 82 w 82"/>
                <a:gd name="T15" fmla="*/ 50 h 99"/>
                <a:gd name="T16" fmla="*/ 41 w 82"/>
                <a:gd name="T17" fmla="*/ 0 h 99"/>
                <a:gd name="T18" fmla="*/ 0 w 82"/>
                <a:gd name="T19"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99">
                  <a:moveTo>
                    <a:pt x="9" y="50"/>
                  </a:moveTo>
                  <a:cubicBezTo>
                    <a:pt x="9" y="30"/>
                    <a:pt x="19" y="8"/>
                    <a:pt x="41" y="8"/>
                  </a:cubicBezTo>
                  <a:cubicBezTo>
                    <a:pt x="63" y="8"/>
                    <a:pt x="73" y="30"/>
                    <a:pt x="73" y="50"/>
                  </a:cubicBezTo>
                  <a:cubicBezTo>
                    <a:pt x="73" y="69"/>
                    <a:pt x="63" y="91"/>
                    <a:pt x="41" y="91"/>
                  </a:cubicBezTo>
                  <a:cubicBezTo>
                    <a:pt x="19" y="91"/>
                    <a:pt x="9" y="69"/>
                    <a:pt x="9" y="50"/>
                  </a:cubicBezTo>
                  <a:close/>
                  <a:moveTo>
                    <a:pt x="0" y="50"/>
                  </a:moveTo>
                  <a:cubicBezTo>
                    <a:pt x="0" y="75"/>
                    <a:pt x="13" y="99"/>
                    <a:pt x="41" y="99"/>
                  </a:cubicBezTo>
                  <a:cubicBezTo>
                    <a:pt x="69" y="99"/>
                    <a:pt x="82" y="75"/>
                    <a:pt x="82" y="50"/>
                  </a:cubicBezTo>
                  <a:cubicBezTo>
                    <a:pt x="82" y="25"/>
                    <a:pt x="69" y="0"/>
                    <a:pt x="41" y="0"/>
                  </a:cubicBezTo>
                  <a:cubicBezTo>
                    <a:pt x="13" y="0"/>
                    <a:pt x="0" y="25"/>
                    <a:pt x="0" y="50"/>
                  </a:cubicBezTo>
                  <a:close/>
                </a:path>
              </a:pathLst>
            </a:custGeom>
            <a:solidFill>
              <a:schemeClr val="bg1">
                <a:lumMod val="50000"/>
              </a:schemeClr>
            </a:solidFill>
            <a:ln>
              <a:noFill/>
            </a:ln>
          </p:spPr>
          <p:txBody>
            <a:bodyPr/>
            <a:lstStyle/>
            <a:p>
              <a:pPr>
                <a:defRPr/>
              </a:pPr>
              <a:endParaRPr lang="de-DE"/>
            </a:p>
          </p:txBody>
        </p:sp>
        <p:sp>
          <p:nvSpPr>
            <p:cNvPr id="14" name="Freeform 9"/>
            <p:cNvSpPr>
              <a:spLocks noEditPoints="1"/>
            </p:cNvSpPr>
            <p:nvPr userDrawn="1"/>
          </p:nvSpPr>
          <p:spPr bwMode="auto">
            <a:xfrm>
              <a:off x="4846388" y="3145348"/>
              <a:ext cx="429759" cy="567306"/>
            </a:xfrm>
            <a:custGeom>
              <a:avLst/>
              <a:gdLst>
                <a:gd name="T0" fmla="*/ 9 w 72"/>
                <a:gd name="T1" fmla="*/ 8 h 94"/>
                <a:gd name="T2" fmla="*/ 39 w 72"/>
                <a:gd name="T3" fmla="*/ 8 h 94"/>
                <a:gd name="T4" fmla="*/ 60 w 72"/>
                <a:gd name="T5" fmla="*/ 23 h 94"/>
                <a:gd name="T6" fmla="*/ 38 w 72"/>
                <a:gd name="T7" fmla="*/ 39 h 94"/>
                <a:gd name="T8" fmla="*/ 9 w 72"/>
                <a:gd name="T9" fmla="*/ 39 h 94"/>
                <a:gd name="T10" fmla="*/ 9 w 72"/>
                <a:gd name="T11" fmla="*/ 8 h 94"/>
                <a:gd name="T12" fmla="*/ 0 w 72"/>
                <a:gd name="T13" fmla="*/ 94 h 94"/>
                <a:gd name="T14" fmla="*/ 41 w 72"/>
                <a:gd name="T15" fmla="*/ 94 h 94"/>
                <a:gd name="T16" fmla="*/ 72 w 72"/>
                <a:gd name="T17" fmla="*/ 68 h 94"/>
                <a:gd name="T18" fmla="*/ 51 w 72"/>
                <a:gd name="T19" fmla="*/ 43 h 94"/>
                <a:gd name="T20" fmla="*/ 51 w 72"/>
                <a:gd name="T21" fmla="*/ 43 h 94"/>
                <a:gd name="T22" fmla="*/ 69 w 72"/>
                <a:gd name="T23" fmla="*/ 22 h 94"/>
                <a:gd name="T24" fmla="*/ 41 w 72"/>
                <a:gd name="T25" fmla="*/ 0 h 94"/>
                <a:gd name="T26" fmla="*/ 0 w 72"/>
                <a:gd name="T27" fmla="*/ 0 h 94"/>
                <a:gd name="T28" fmla="*/ 0 w 72"/>
                <a:gd name="T29" fmla="*/ 94 h 94"/>
                <a:gd name="T30" fmla="*/ 9 w 72"/>
                <a:gd name="T31" fmla="*/ 48 h 94"/>
                <a:gd name="T32" fmla="*/ 38 w 72"/>
                <a:gd name="T33" fmla="*/ 48 h 94"/>
                <a:gd name="T34" fmla="*/ 63 w 72"/>
                <a:gd name="T35" fmla="*/ 68 h 94"/>
                <a:gd name="T36" fmla="*/ 42 w 72"/>
                <a:gd name="T37" fmla="*/ 86 h 94"/>
                <a:gd name="T38" fmla="*/ 9 w 72"/>
                <a:gd name="T39" fmla="*/ 86 h 94"/>
                <a:gd name="T40" fmla="*/ 9 w 72"/>
                <a:gd name="T41"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4">
                  <a:moveTo>
                    <a:pt x="9" y="8"/>
                  </a:moveTo>
                  <a:cubicBezTo>
                    <a:pt x="39" y="8"/>
                    <a:pt x="39" y="8"/>
                    <a:pt x="39" y="8"/>
                  </a:cubicBezTo>
                  <a:cubicBezTo>
                    <a:pt x="53" y="8"/>
                    <a:pt x="60" y="12"/>
                    <a:pt x="60" y="23"/>
                  </a:cubicBezTo>
                  <a:cubicBezTo>
                    <a:pt x="60" y="34"/>
                    <a:pt x="52" y="39"/>
                    <a:pt x="38" y="39"/>
                  </a:cubicBezTo>
                  <a:cubicBezTo>
                    <a:pt x="9" y="39"/>
                    <a:pt x="9" y="39"/>
                    <a:pt x="9" y="39"/>
                  </a:cubicBezTo>
                  <a:lnTo>
                    <a:pt x="9" y="8"/>
                  </a:lnTo>
                  <a:close/>
                  <a:moveTo>
                    <a:pt x="0" y="94"/>
                  </a:moveTo>
                  <a:cubicBezTo>
                    <a:pt x="41" y="94"/>
                    <a:pt x="41" y="94"/>
                    <a:pt x="41" y="94"/>
                  </a:cubicBezTo>
                  <a:cubicBezTo>
                    <a:pt x="63" y="94"/>
                    <a:pt x="72" y="81"/>
                    <a:pt x="72" y="68"/>
                  </a:cubicBezTo>
                  <a:cubicBezTo>
                    <a:pt x="72" y="55"/>
                    <a:pt x="65" y="44"/>
                    <a:pt x="51" y="43"/>
                  </a:cubicBezTo>
                  <a:cubicBezTo>
                    <a:pt x="51" y="43"/>
                    <a:pt x="51" y="43"/>
                    <a:pt x="51" y="43"/>
                  </a:cubicBezTo>
                  <a:cubicBezTo>
                    <a:pt x="63" y="41"/>
                    <a:pt x="69" y="34"/>
                    <a:pt x="69" y="22"/>
                  </a:cubicBezTo>
                  <a:cubicBezTo>
                    <a:pt x="69" y="16"/>
                    <a:pt x="65" y="0"/>
                    <a:pt x="41" y="0"/>
                  </a:cubicBezTo>
                  <a:cubicBezTo>
                    <a:pt x="0" y="0"/>
                    <a:pt x="0" y="0"/>
                    <a:pt x="0" y="0"/>
                  </a:cubicBezTo>
                  <a:lnTo>
                    <a:pt x="0" y="94"/>
                  </a:lnTo>
                  <a:close/>
                  <a:moveTo>
                    <a:pt x="9" y="48"/>
                  </a:moveTo>
                  <a:cubicBezTo>
                    <a:pt x="38" y="48"/>
                    <a:pt x="38" y="48"/>
                    <a:pt x="38" y="48"/>
                  </a:cubicBezTo>
                  <a:cubicBezTo>
                    <a:pt x="54" y="48"/>
                    <a:pt x="63" y="56"/>
                    <a:pt x="63" y="68"/>
                  </a:cubicBezTo>
                  <a:cubicBezTo>
                    <a:pt x="63" y="77"/>
                    <a:pt x="57" y="86"/>
                    <a:pt x="42" y="86"/>
                  </a:cubicBezTo>
                  <a:cubicBezTo>
                    <a:pt x="9" y="86"/>
                    <a:pt x="9" y="86"/>
                    <a:pt x="9" y="86"/>
                  </a:cubicBezTo>
                  <a:lnTo>
                    <a:pt x="9" y="48"/>
                  </a:lnTo>
                  <a:close/>
                </a:path>
              </a:pathLst>
            </a:custGeom>
            <a:solidFill>
              <a:schemeClr val="bg1">
                <a:lumMod val="50000"/>
              </a:schemeClr>
            </a:solidFill>
            <a:ln>
              <a:noFill/>
            </a:ln>
          </p:spPr>
          <p:txBody>
            <a:bodyPr/>
            <a:lstStyle/>
            <a:p>
              <a:pPr>
                <a:defRPr/>
              </a:pPr>
              <a:endParaRPr lang="de-DE"/>
            </a:p>
          </p:txBody>
        </p:sp>
        <p:sp>
          <p:nvSpPr>
            <p:cNvPr id="15" name="Freeform 10"/>
            <p:cNvSpPr>
              <a:spLocks noEditPoints="1"/>
            </p:cNvSpPr>
            <p:nvPr userDrawn="1"/>
          </p:nvSpPr>
          <p:spPr bwMode="auto">
            <a:xfrm>
              <a:off x="5481112" y="3145348"/>
              <a:ext cx="489267" cy="567306"/>
            </a:xfrm>
            <a:custGeom>
              <a:avLst/>
              <a:gdLst>
                <a:gd name="T0" fmla="*/ 23 w 81"/>
                <a:gd name="T1" fmla="*/ 54 h 94"/>
                <a:gd name="T2" fmla="*/ 46 w 81"/>
                <a:gd name="T3" fmla="*/ 54 h 94"/>
                <a:gd name="T4" fmla="*/ 58 w 81"/>
                <a:gd name="T5" fmla="*/ 65 h 94"/>
                <a:gd name="T6" fmla="*/ 42 w 81"/>
                <a:gd name="T7" fmla="*/ 76 h 94"/>
                <a:gd name="T8" fmla="*/ 23 w 81"/>
                <a:gd name="T9" fmla="*/ 76 h 94"/>
                <a:gd name="T10" fmla="*/ 23 w 81"/>
                <a:gd name="T11" fmla="*/ 54 h 94"/>
                <a:gd name="T12" fmla="*/ 0 w 81"/>
                <a:gd name="T13" fmla="*/ 94 h 94"/>
                <a:gd name="T14" fmla="*/ 43 w 81"/>
                <a:gd name="T15" fmla="*/ 94 h 94"/>
                <a:gd name="T16" fmla="*/ 81 w 81"/>
                <a:gd name="T17" fmla="*/ 67 h 94"/>
                <a:gd name="T18" fmla="*/ 58 w 81"/>
                <a:gd name="T19" fmla="*/ 45 h 94"/>
                <a:gd name="T20" fmla="*/ 58 w 81"/>
                <a:gd name="T21" fmla="*/ 45 h 94"/>
                <a:gd name="T22" fmla="*/ 78 w 81"/>
                <a:gd name="T23" fmla="*/ 24 h 94"/>
                <a:gd name="T24" fmla="*/ 46 w 81"/>
                <a:gd name="T25" fmla="*/ 0 h 94"/>
                <a:gd name="T26" fmla="*/ 0 w 81"/>
                <a:gd name="T27" fmla="*/ 0 h 94"/>
                <a:gd name="T28" fmla="*/ 0 w 81"/>
                <a:gd name="T29" fmla="*/ 94 h 94"/>
                <a:gd name="T30" fmla="*/ 22 w 81"/>
                <a:gd name="T31" fmla="*/ 17 h 94"/>
                <a:gd name="T32" fmla="*/ 42 w 81"/>
                <a:gd name="T33" fmla="*/ 17 h 94"/>
                <a:gd name="T34" fmla="*/ 54 w 81"/>
                <a:gd name="T35" fmla="*/ 27 h 94"/>
                <a:gd name="T36" fmla="*/ 42 w 81"/>
                <a:gd name="T37" fmla="*/ 37 h 94"/>
                <a:gd name="T38" fmla="*/ 22 w 81"/>
                <a:gd name="T39" fmla="*/ 37 h 94"/>
                <a:gd name="T40" fmla="*/ 22 w 81"/>
                <a:gd name="T41"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94">
                  <a:moveTo>
                    <a:pt x="23" y="54"/>
                  </a:moveTo>
                  <a:cubicBezTo>
                    <a:pt x="46" y="54"/>
                    <a:pt x="46" y="54"/>
                    <a:pt x="46" y="54"/>
                  </a:cubicBezTo>
                  <a:cubicBezTo>
                    <a:pt x="55" y="54"/>
                    <a:pt x="58" y="58"/>
                    <a:pt x="58" y="65"/>
                  </a:cubicBezTo>
                  <a:cubicBezTo>
                    <a:pt x="58" y="72"/>
                    <a:pt x="54" y="76"/>
                    <a:pt x="42" y="76"/>
                  </a:cubicBezTo>
                  <a:cubicBezTo>
                    <a:pt x="23" y="76"/>
                    <a:pt x="23" y="76"/>
                    <a:pt x="23" y="76"/>
                  </a:cubicBezTo>
                  <a:lnTo>
                    <a:pt x="23" y="54"/>
                  </a:lnTo>
                  <a:close/>
                  <a:moveTo>
                    <a:pt x="0" y="94"/>
                  </a:moveTo>
                  <a:cubicBezTo>
                    <a:pt x="43" y="94"/>
                    <a:pt x="43" y="94"/>
                    <a:pt x="43" y="94"/>
                  </a:cubicBezTo>
                  <a:cubicBezTo>
                    <a:pt x="67" y="94"/>
                    <a:pt x="81" y="86"/>
                    <a:pt x="81" y="67"/>
                  </a:cubicBezTo>
                  <a:cubicBezTo>
                    <a:pt x="81" y="53"/>
                    <a:pt x="71" y="46"/>
                    <a:pt x="58" y="45"/>
                  </a:cubicBezTo>
                  <a:cubicBezTo>
                    <a:pt x="58" y="45"/>
                    <a:pt x="58" y="45"/>
                    <a:pt x="58" y="45"/>
                  </a:cubicBezTo>
                  <a:cubicBezTo>
                    <a:pt x="71" y="42"/>
                    <a:pt x="78" y="36"/>
                    <a:pt x="78" y="24"/>
                  </a:cubicBezTo>
                  <a:cubicBezTo>
                    <a:pt x="78" y="6"/>
                    <a:pt x="65" y="0"/>
                    <a:pt x="46" y="0"/>
                  </a:cubicBezTo>
                  <a:cubicBezTo>
                    <a:pt x="0" y="0"/>
                    <a:pt x="0" y="0"/>
                    <a:pt x="0" y="0"/>
                  </a:cubicBezTo>
                  <a:lnTo>
                    <a:pt x="0" y="94"/>
                  </a:lnTo>
                  <a:close/>
                  <a:moveTo>
                    <a:pt x="22" y="17"/>
                  </a:moveTo>
                  <a:cubicBezTo>
                    <a:pt x="42" y="17"/>
                    <a:pt x="42" y="17"/>
                    <a:pt x="42" y="17"/>
                  </a:cubicBezTo>
                  <a:cubicBezTo>
                    <a:pt x="50" y="17"/>
                    <a:pt x="54" y="19"/>
                    <a:pt x="54" y="27"/>
                  </a:cubicBezTo>
                  <a:cubicBezTo>
                    <a:pt x="54" y="34"/>
                    <a:pt x="49" y="37"/>
                    <a:pt x="42" y="37"/>
                  </a:cubicBezTo>
                  <a:cubicBezTo>
                    <a:pt x="22" y="37"/>
                    <a:pt x="22" y="37"/>
                    <a:pt x="22" y="37"/>
                  </a:cubicBezTo>
                  <a:lnTo>
                    <a:pt x="22" y="17"/>
                  </a:lnTo>
                  <a:close/>
                </a:path>
              </a:pathLst>
            </a:custGeom>
            <a:solidFill>
              <a:schemeClr val="bg1">
                <a:lumMod val="50000"/>
              </a:schemeClr>
            </a:solidFill>
            <a:ln>
              <a:noFill/>
            </a:ln>
          </p:spPr>
          <p:txBody>
            <a:bodyPr/>
            <a:lstStyle/>
            <a:p>
              <a:pPr>
                <a:defRPr/>
              </a:pPr>
              <a:endParaRPr lang="de-DE"/>
            </a:p>
          </p:txBody>
        </p:sp>
        <p:sp>
          <p:nvSpPr>
            <p:cNvPr id="16" name="Freeform 11"/>
            <p:cNvSpPr>
              <a:spLocks/>
            </p:cNvSpPr>
            <p:nvPr userDrawn="1"/>
          </p:nvSpPr>
          <p:spPr bwMode="auto">
            <a:xfrm>
              <a:off x="6049719" y="3145348"/>
              <a:ext cx="482653" cy="586866"/>
            </a:xfrm>
            <a:custGeom>
              <a:avLst/>
              <a:gdLst>
                <a:gd name="T0" fmla="*/ 80 w 80"/>
                <a:gd name="T1" fmla="*/ 61 h 97"/>
                <a:gd name="T2" fmla="*/ 40 w 80"/>
                <a:gd name="T3" fmla="*/ 97 h 97"/>
                <a:gd name="T4" fmla="*/ 0 w 80"/>
                <a:gd name="T5" fmla="*/ 61 h 97"/>
                <a:gd name="T6" fmla="*/ 0 w 80"/>
                <a:gd name="T7" fmla="*/ 0 h 97"/>
                <a:gd name="T8" fmla="*/ 24 w 80"/>
                <a:gd name="T9" fmla="*/ 0 h 97"/>
                <a:gd name="T10" fmla="*/ 24 w 80"/>
                <a:gd name="T11" fmla="*/ 59 h 97"/>
                <a:gd name="T12" fmla="*/ 40 w 80"/>
                <a:gd name="T13" fmla="*/ 77 h 97"/>
                <a:gd name="T14" fmla="*/ 57 w 80"/>
                <a:gd name="T15" fmla="*/ 59 h 97"/>
                <a:gd name="T16" fmla="*/ 57 w 80"/>
                <a:gd name="T17" fmla="*/ 0 h 97"/>
                <a:gd name="T18" fmla="*/ 80 w 80"/>
                <a:gd name="T19" fmla="*/ 0 h 97"/>
                <a:gd name="T20" fmla="*/ 80 w 80"/>
                <a:gd name="T21"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97">
                  <a:moveTo>
                    <a:pt x="80" y="61"/>
                  </a:moveTo>
                  <a:cubicBezTo>
                    <a:pt x="80" y="87"/>
                    <a:pt x="58" y="97"/>
                    <a:pt x="40" y="97"/>
                  </a:cubicBezTo>
                  <a:cubicBezTo>
                    <a:pt x="22" y="97"/>
                    <a:pt x="0" y="87"/>
                    <a:pt x="0" y="61"/>
                  </a:cubicBezTo>
                  <a:cubicBezTo>
                    <a:pt x="0" y="0"/>
                    <a:pt x="0" y="0"/>
                    <a:pt x="0" y="0"/>
                  </a:cubicBezTo>
                  <a:cubicBezTo>
                    <a:pt x="24" y="0"/>
                    <a:pt x="24" y="0"/>
                    <a:pt x="24" y="0"/>
                  </a:cubicBezTo>
                  <a:cubicBezTo>
                    <a:pt x="24" y="59"/>
                    <a:pt x="24" y="59"/>
                    <a:pt x="24" y="59"/>
                  </a:cubicBezTo>
                  <a:cubicBezTo>
                    <a:pt x="24" y="70"/>
                    <a:pt x="28" y="77"/>
                    <a:pt x="40" y="77"/>
                  </a:cubicBezTo>
                  <a:cubicBezTo>
                    <a:pt x="53" y="77"/>
                    <a:pt x="57" y="70"/>
                    <a:pt x="57" y="59"/>
                  </a:cubicBezTo>
                  <a:cubicBezTo>
                    <a:pt x="57" y="0"/>
                    <a:pt x="57" y="0"/>
                    <a:pt x="57" y="0"/>
                  </a:cubicBezTo>
                  <a:cubicBezTo>
                    <a:pt x="80" y="0"/>
                    <a:pt x="80" y="0"/>
                    <a:pt x="80" y="0"/>
                  </a:cubicBezTo>
                  <a:lnTo>
                    <a:pt x="80" y="61"/>
                  </a:lnTo>
                  <a:close/>
                </a:path>
              </a:pathLst>
            </a:custGeom>
            <a:solidFill>
              <a:schemeClr val="bg1">
                <a:lumMod val="50000"/>
              </a:schemeClr>
            </a:solidFill>
            <a:ln>
              <a:noFill/>
            </a:ln>
          </p:spPr>
          <p:txBody>
            <a:bodyPr/>
            <a:lstStyle/>
            <a:p>
              <a:pPr>
                <a:defRPr/>
              </a:pPr>
              <a:endParaRPr lang="de-DE"/>
            </a:p>
          </p:txBody>
        </p:sp>
        <p:sp>
          <p:nvSpPr>
            <p:cNvPr id="17" name="Freeform 12"/>
            <p:cNvSpPr>
              <a:spLocks/>
            </p:cNvSpPr>
            <p:nvPr userDrawn="1"/>
          </p:nvSpPr>
          <p:spPr bwMode="auto">
            <a:xfrm>
              <a:off x="6618327" y="3125788"/>
              <a:ext cx="515714" cy="606426"/>
            </a:xfrm>
            <a:custGeom>
              <a:avLst/>
              <a:gdLst>
                <a:gd name="T0" fmla="*/ 67 w 86"/>
                <a:gd name="T1" fmla="*/ 34 h 100"/>
                <a:gd name="T2" fmla="*/ 47 w 86"/>
                <a:gd name="T3" fmla="*/ 20 h 100"/>
                <a:gd name="T4" fmla="*/ 24 w 86"/>
                <a:gd name="T5" fmla="*/ 50 h 100"/>
                <a:gd name="T6" fmla="*/ 48 w 86"/>
                <a:gd name="T7" fmla="*/ 80 h 100"/>
                <a:gd name="T8" fmla="*/ 67 w 86"/>
                <a:gd name="T9" fmla="*/ 66 h 100"/>
                <a:gd name="T10" fmla="*/ 86 w 86"/>
                <a:gd name="T11" fmla="*/ 75 h 100"/>
                <a:gd name="T12" fmla="*/ 48 w 86"/>
                <a:gd name="T13" fmla="*/ 100 h 100"/>
                <a:gd name="T14" fmla="*/ 0 w 86"/>
                <a:gd name="T15" fmla="*/ 50 h 100"/>
                <a:gd name="T16" fmla="*/ 46 w 86"/>
                <a:gd name="T17" fmla="*/ 0 h 100"/>
                <a:gd name="T18" fmla="*/ 86 w 86"/>
                <a:gd name="T19" fmla="*/ 25 h 100"/>
                <a:gd name="T20" fmla="*/ 67 w 86"/>
                <a:gd name="T21" fmla="*/ 3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0">
                  <a:moveTo>
                    <a:pt x="67" y="34"/>
                  </a:moveTo>
                  <a:cubicBezTo>
                    <a:pt x="63" y="25"/>
                    <a:pt x="55" y="20"/>
                    <a:pt x="47" y="20"/>
                  </a:cubicBezTo>
                  <a:cubicBezTo>
                    <a:pt x="34" y="20"/>
                    <a:pt x="24" y="29"/>
                    <a:pt x="24" y="50"/>
                  </a:cubicBezTo>
                  <a:cubicBezTo>
                    <a:pt x="24" y="64"/>
                    <a:pt x="29" y="80"/>
                    <a:pt x="48" y="80"/>
                  </a:cubicBezTo>
                  <a:cubicBezTo>
                    <a:pt x="54" y="80"/>
                    <a:pt x="64" y="75"/>
                    <a:pt x="67" y="66"/>
                  </a:cubicBezTo>
                  <a:cubicBezTo>
                    <a:pt x="86" y="75"/>
                    <a:pt x="86" y="75"/>
                    <a:pt x="86" y="75"/>
                  </a:cubicBezTo>
                  <a:cubicBezTo>
                    <a:pt x="78" y="90"/>
                    <a:pt x="64" y="100"/>
                    <a:pt x="48" y="100"/>
                  </a:cubicBezTo>
                  <a:cubicBezTo>
                    <a:pt x="18" y="100"/>
                    <a:pt x="0" y="76"/>
                    <a:pt x="0" y="50"/>
                  </a:cubicBezTo>
                  <a:cubicBezTo>
                    <a:pt x="0" y="23"/>
                    <a:pt x="17" y="0"/>
                    <a:pt x="46" y="0"/>
                  </a:cubicBezTo>
                  <a:cubicBezTo>
                    <a:pt x="65" y="0"/>
                    <a:pt x="77" y="9"/>
                    <a:pt x="86" y="25"/>
                  </a:cubicBezTo>
                  <a:lnTo>
                    <a:pt x="67" y="34"/>
                  </a:lnTo>
                  <a:close/>
                </a:path>
              </a:pathLst>
            </a:custGeom>
            <a:solidFill>
              <a:schemeClr val="bg1">
                <a:lumMod val="50000"/>
              </a:schemeClr>
            </a:solidFill>
            <a:ln>
              <a:noFill/>
            </a:ln>
          </p:spPr>
          <p:txBody>
            <a:bodyPr/>
            <a:lstStyle/>
            <a:p>
              <a:pPr>
                <a:defRPr/>
              </a:pPr>
              <a:endParaRPr lang="de-DE"/>
            </a:p>
          </p:txBody>
        </p:sp>
        <p:sp>
          <p:nvSpPr>
            <p:cNvPr id="18" name="Freeform 13"/>
            <p:cNvSpPr>
              <a:spLocks/>
            </p:cNvSpPr>
            <p:nvPr userDrawn="1"/>
          </p:nvSpPr>
          <p:spPr bwMode="auto">
            <a:xfrm>
              <a:off x="7200157" y="3145348"/>
              <a:ext cx="502490" cy="567306"/>
            </a:xfrm>
            <a:custGeom>
              <a:avLst/>
              <a:gdLst>
                <a:gd name="T0" fmla="*/ 0 w 315"/>
                <a:gd name="T1" fmla="*/ 0 h 359"/>
                <a:gd name="T2" fmla="*/ 91 w 315"/>
                <a:gd name="T3" fmla="*/ 0 h 359"/>
                <a:gd name="T4" fmla="*/ 91 w 315"/>
                <a:gd name="T5" fmla="*/ 126 h 359"/>
                <a:gd name="T6" fmla="*/ 224 w 315"/>
                <a:gd name="T7" fmla="*/ 126 h 359"/>
                <a:gd name="T8" fmla="*/ 224 w 315"/>
                <a:gd name="T9" fmla="*/ 0 h 359"/>
                <a:gd name="T10" fmla="*/ 315 w 315"/>
                <a:gd name="T11" fmla="*/ 0 h 359"/>
                <a:gd name="T12" fmla="*/ 315 w 315"/>
                <a:gd name="T13" fmla="*/ 359 h 359"/>
                <a:gd name="T14" fmla="*/ 224 w 315"/>
                <a:gd name="T15" fmla="*/ 359 h 359"/>
                <a:gd name="T16" fmla="*/ 224 w 315"/>
                <a:gd name="T17" fmla="*/ 207 h 359"/>
                <a:gd name="T18" fmla="*/ 91 w 315"/>
                <a:gd name="T19" fmla="*/ 207 h 359"/>
                <a:gd name="T20" fmla="*/ 91 w 315"/>
                <a:gd name="T21" fmla="*/ 359 h 359"/>
                <a:gd name="T22" fmla="*/ 0 w 315"/>
                <a:gd name="T23" fmla="*/ 359 h 359"/>
                <a:gd name="T24" fmla="*/ 0 w 315"/>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 h="359">
                  <a:moveTo>
                    <a:pt x="0" y="0"/>
                  </a:moveTo>
                  <a:lnTo>
                    <a:pt x="91" y="0"/>
                  </a:lnTo>
                  <a:lnTo>
                    <a:pt x="91" y="126"/>
                  </a:lnTo>
                  <a:lnTo>
                    <a:pt x="224" y="126"/>
                  </a:lnTo>
                  <a:lnTo>
                    <a:pt x="224" y="0"/>
                  </a:lnTo>
                  <a:lnTo>
                    <a:pt x="315" y="0"/>
                  </a:lnTo>
                  <a:lnTo>
                    <a:pt x="315" y="359"/>
                  </a:lnTo>
                  <a:lnTo>
                    <a:pt x="224" y="359"/>
                  </a:lnTo>
                  <a:lnTo>
                    <a:pt x="224" y="207"/>
                  </a:lnTo>
                  <a:lnTo>
                    <a:pt x="91" y="207"/>
                  </a:lnTo>
                  <a:lnTo>
                    <a:pt x="91" y="359"/>
                  </a:lnTo>
                  <a:lnTo>
                    <a:pt x="0" y="359"/>
                  </a:lnTo>
                  <a:lnTo>
                    <a:pt x="0" y="0"/>
                  </a:lnTo>
                  <a:close/>
                </a:path>
              </a:pathLst>
            </a:custGeom>
            <a:solidFill>
              <a:schemeClr val="bg1">
                <a:lumMod val="50000"/>
              </a:schemeClr>
            </a:solidFill>
            <a:ln>
              <a:noFill/>
            </a:ln>
          </p:spPr>
          <p:txBody>
            <a:bodyPr/>
            <a:lstStyle/>
            <a:p>
              <a:pPr>
                <a:defRPr/>
              </a:pPr>
              <a:endParaRPr lang="de-DE"/>
            </a:p>
          </p:txBody>
        </p:sp>
        <p:sp>
          <p:nvSpPr>
            <p:cNvPr id="19" name="Freeform 14"/>
            <p:cNvSpPr>
              <a:spLocks/>
            </p:cNvSpPr>
            <p:nvPr userDrawn="1"/>
          </p:nvSpPr>
          <p:spPr bwMode="auto">
            <a:xfrm>
              <a:off x="7762151" y="3145348"/>
              <a:ext cx="436373" cy="567306"/>
            </a:xfrm>
            <a:custGeom>
              <a:avLst/>
              <a:gdLst>
                <a:gd name="T0" fmla="*/ 0 w 277"/>
                <a:gd name="T1" fmla="*/ 0 h 359"/>
                <a:gd name="T2" fmla="*/ 277 w 277"/>
                <a:gd name="T3" fmla="*/ 0 h 359"/>
                <a:gd name="T4" fmla="*/ 277 w 277"/>
                <a:gd name="T5" fmla="*/ 69 h 359"/>
                <a:gd name="T6" fmla="*/ 186 w 277"/>
                <a:gd name="T7" fmla="*/ 69 h 359"/>
                <a:gd name="T8" fmla="*/ 186 w 277"/>
                <a:gd name="T9" fmla="*/ 359 h 359"/>
                <a:gd name="T10" fmla="*/ 95 w 277"/>
                <a:gd name="T11" fmla="*/ 359 h 359"/>
                <a:gd name="T12" fmla="*/ 95 w 277"/>
                <a:gd name="T13" fmla="*/ 69 h 359"/>
                <a:gd name="T14" fmla="*/ 0 w 277"/>
                <a:gd name="T15" fmla="*/ 69 h 359"/>
                <a:gd name="T16" fmla="*/ 0 w 277"/>
                <a:gd name="T17"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359">
                  <a:moveTo>
                    <a:pt x="0" y="0"/>
                  </a:moveTo>
                  <a:lnTo>
                    <a:pt x="277" y="0"/>
                  </a:lnTo>
                  <a:lnTo>
                    <a:pt x="277" y="69"/>
                  </a:lnTo>
                  <a:lnTo>
                    <a:pt x="186" y="69"/>
                  </a:lnTo>
                  <a:lnTo>
                    <a:pt x="186" y="359"/>
                  </a:lnTo>
                  <a:lnTo>
                    <a:pt x="95" y="359"/>
                  </a:lnTo>
                  <a:lnTo>
                    <a:pt x="95" y="69"/>
                  </a:lnTo>
                  <a:lnTo>
                    <a:pt x="0" y="69"/>
                  </a:lnTo>
                  <a:lnTo>
                    <a:pt x="0" y="0"/>
                  </a:lnTo>
                  <a:close/>
                </a:path>
              </a:pathLst>
            </a:custGeom>
            <a:solidFill>
              <a:schemeClr val="bg1">
                <a:lumMod val="50000"/>
              </a:schemeClr>
            </a:solidFill>
            <a:ln>
              <a:noFill/>
            </a:ln>
          </p:spPr>
          <p:txBody>
            <a:bodyPr/>
            <a:lstStyle/>
            <a:p>
              <a:pPr>
                <a:defRPr/>
              </a:pPr>
              <a:endParaRPr lang="de-DE"/>
            </a:p>
          </p:txBody>
        </p:sp>
        <p:sp>
          <p:nvSpPr>
            <p:cNvPr id="20" name="Freeform 15"/>
            <p:cNvSpPr>
              <a:spLocks noEditPoints="1"/>
            </p:cNvSpPr>
            <p:nvPr userDrawn="1"/>
          </p:nvSpPr>
          <p:spPr bwMode="auto">
            <a:xfrm>
              <a:off x="8152244" y="3145348"/>
              <a:ext cx="568607" cy="567306"/>
            </a:xfrm>
            <a:custGeom>
              <a:avLst/>
              <a:gdLst>
                <a:gd name="T0" fmla="*/ 136 w 360"/>
                <a:gd name="T1" fmla="*/ 237 h 359"/>
                <a:gd name="T2" fmla="*/ 178 w 360"/>
                <a:gd name="T3" fmla="*/ 88 h 359"/>
                <a:gd name="T4" fmla="*/ 182 w 360"/>
                <a:gd name="T5" fmla="*/ 88 h 359"/>
                <a:gd name="T6" fmla="*/ 223 w 360"/>
                <a:gd name="T7" fmla="*/ 237 h 359"/>
                <a:gd name="T8" fmla="*/ 136 w 360"/>
                <a:gd name="T9" fmla="*/ 237 h 359"/>
                <a:gd name="T10" fmla="*/ 0 w 360"/>
                <a:gd name="T11" fmla="*/ 359 h 359"/>
                <a:gd name="T12" fmla="*/ 95 w 360"/>
                <a:gd name="T13" fmla="*/ 359 h 359"/>
                <a:gd name="T14" fmla="*/ 113 w 360"/>
                <a:gd name="T15" fmla="*/ 302 h 359"/>
                <a:gd name="T16" fmla="*/ 246 w 360"/>
                <a:gd name="T17" fmla="*/ 302 h 359"/>
                <a:gd name="T18" fmla="*/ 265 w 360"/>
                <a:gd name="T19" fmla="*/ 359 h 359"/>
                <a:gd name="T20" fmla="*/ 360 w 360"/>
                <a:gd name="T21" fmla="*/ 359 h 359"/>
                <a:gd name="T22" fmla="*/ 223 w 360"/>
                <a:gd name="T23" fmla="*/ 0 h 359"/>
                <a:gd name="T24" fmla="*/ 132 w 360"/>
                <a:gd name="T25" fmla="*/ 0 h 359"/>
                <a:gd name="T26" fmla="*/ 0 w 36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359">
                  <a:moveTo>
                    <a:pt x="136" y="237"/>
                  </a:moveTo>
                  <a:lnTo>
                    <a:pt x="178" y="88"/>
                  </a:lnTo>
                  <a:lnTo>
                    <a:pt x="182" y="88"/>
                  </a:lnTo>
                  <a:lnTo>
                    <a:pt x="223" y="237"/>
                  </a:lnTo>
                  <a:lnTo>
                    <a:pt x="136" y="237"/>
                  </a:lnTo>
                  <a:close/>
                  <a:moveTo>
                    <a:pt x="0" y="359"/>
                  </a:moveTo>
                  <a:lnTo>
                    <a:pt x="95" y="359"/>
                  </a:lnTo>
                  <a:lnTo>
                    <a:pt x="113" y="302"/>
                  </a:lnTo>
                  <a:lnTo>
                    <a:pt x="246" y="302"/>
                  </a:lnTo>
                  <a:lnTo>
                    <a:pt x="265" y="359"/>
                  </a:lnTo>
                  <a:lnTo>
                    <a:pt x="360" y="359"/>
                  </a:lnTo>
                  <a:lnTo>
                    <a:pt x="223" y="0"/>
                  </a:lnTo>
                  <a:lnTo>
                    <a:pt x="132" y="0"/>
                  </a:lnTo>
                  <a:lnTo>
                    <a:pt x="0" y="359"/>
                  </a:lnTo>
                  <a:close/>
                </a:path>
              </a:pathLst>
            </a:custGeom>
            <a:solidFill>
              <a:schemeClr val="bg1">
                <a:lumMod val="50000"/>
              </a:schemeClr>
            </a:solidFill>
            <a:ln>
              <a:noFill/>
            </a:ln>
          </p:spPr>
          <p:txBody>
            <a:bodyPr/>
            <a:lstStyle/>
            <a:p>
              <a:pPr>
                <a:defRPr/>
              </a:pPr>
              <a:endParaRPr lang="de-DE"/>
            </a:p>
          </p:txBody>
        </p:sp>
        <p:sp>
          <p:nvSpPr>
            <p:cNvPr id="21" name="Freeform 16"/>
            <p:cNvSpPr>
              <a:spLocks/>
            </p:cNvSpPr>
            <p:nvPr userDrawn="1"/>
          </p:nvSpPr>
          <p:spPr bwMode="auto">
            <a:xfrm>
              <a:off x="8780355" y="3145348"/>
              <a:ext cx="363646" cy="567306"/>
            </a:xfrm>
            <a:custGeom>
              <a:avLst/>
              <a:gdLst>
                <a:gd name="T0" fmla="*/ 0 w 227"/>
                <a:gd name="T1" fmla="*/ 0 h 359"/>
                <a:gd name="T2" fmla="*/ 87 w 227"/>
                <a:gd name="T3" fmla="*/ 0 h 359"/>
                <a:gd name="T4" fmla="*/ 87 w 227"/>
                <a:gd name="T5" fmla="*/ 283 h 359"/>
                <a:gd name="T6" fmla="*/ 227 w 227"/>
                <a:gd name="T7" fmla="*/ 283 h 359"/>
                <a:gd name="T8" fmla="*/ 227 w 227"/>
                <a:gd name="T9" fmla="*/ 359 h 359"/>
                <a:gd name="T10" fmla="*/ 0 w 227"/>
                <a:gd name="T11" fmla="*/ 359 h 359"/>
                <a:gd name="T12" fmla="*/ 0 w 227"/>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227" h="359">
                  <a:moveTo>
                    <a:pt x="0" y="0"/>
                  </a:moveTo>
                  <a:lnTo>
                    <a:pt x="87" y="0"/>
                  </a:lnTo>
                  <a:lnTo>
                    <a:pt x="87" y="283"/>
                  </a:lnTo>
                  <a:lnTo>
                    <a:pt x="227" y="283"/>
                  </a:lnTo>
                  <a:lnTo>
                    <a:pt x="227" y="359"/>
                  </a:lnTo>
                  <a:lnTo>
                    <a:pt x="0" y="359"/>
                  </a:lnTo>
                  <a:lnTo>
                    <a:pt x="0" y="0"/>
                  </a:lnTo>
                  <a:close/>
                </a:path>
              </a:pathLst>
            </a:custGeom>
            <a:solidFill>
              <a:schemeClr val="bg1">
                <a:lumMod val="50000"/>
              </a:schemeClr>
            </a:solidFill>
            <a:ln>
              <a:noFill/>
            </a:ln>
          </p:spPr>
          <p:txBody>
            <a:bodyPr/>
            <a:lstStyle/>
            <a:p>
              <a:pPr>
                <a:defRPr/>
              </a:pPr>
              <a:endParaRPr lang="de-DE"/>
            </a:p>
          </p:txBody>
        </p:sp>
        <p:sp>
          <p:nvSpPr>
            <p:cNvPr id="1085" name="Rectangle 17"/>
            <p:cNvSpPr>
              <a:spLocks noChangeArrowheads="1"/>
            </p:cNvSpPr>
            <p:nvPr userDrawn="1"/>
          </p:nvSpPr>
          <p:spPr bwMode="auto">
            <a:xfrm>
              <a:off x="2155418" y="3145348"/>
              <a:ext cx="568607" cy="573824"/>
            </a:xfrm>
            <a:prstGeom prst="rect">
              <a:avLst/>
            </a:prstGeom>
            <a:solidFill>
              <a:srgbClr val="FFFFFF"/>
            </a:solidFill>
            <a:ln w="9525">
              <a:noFill/>
              <a:miter lim="800000"/>
              <a:headEnd/>
              <a:tailEnd/>
            </a:ln>
          </p:spPr>
          <p:txBody>
            <a:bodyPr/>
            <a:lstStyle/>
            <a:p>
              <a:pPr>
                <a:defRPr/>
              </a:pPr>
              <a:endParaRPr lang="de-DE"/>
            </a:p>
          </p:txBody>
        </p:sp>
        <p:sp>
          <p:nvSpPr>
            <p:cNvPr id="1086" name="Freeform 18"/>
            <p:cNvSpPr>
              <a:spLocks/>
            </p:cNvSpPr>
            <p:nvPr userDrawn="1"/>
          </p:nvSpPr>
          <p:spPr bwMode="auto">
            <a:xfrm>
              <a:off x="2267820" y="3145348"/>
              <a:ext cx="456206" cy="567306"/>
            </a:xfrm>
            <a:custGeom>
              <a:avLst/>
              <a:gdLst>
                <a:gd name="T0" fmla="*/ 2147483647 w 76"/>
                <a:gd name="T1" fmla="*/ 0 h 94"/>
                <a:gd name="T2" fmla="*/ 2147483647 w 76"/>
                <a:gd name="T3" fmla="*/ 2147483647 h 94"/>
                <a:gd name="T4" fmla="*/ 2147483647 w 76"/>
                <a:gd name="T5" fmla="*/ 2147483647 h 94"/>
                <a:gd name="T6" fmla="*/ 2147483647 w 76"/>
                <a:gd name="T7" fmla="*/ 2147483647 h 94"/>
                <a:gd name="T8" fmla="*/ 2147483647 w 76"/>
                <a:gd name="T9" fmla="*/ 0 h 94"/>
                <a:gd name="T10" fmla="*/ 2147483647 w 76"/>
                <a:gd name="T11" fmla="*/ 0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 h="94">
                  <a:moveTo>
                    <a:pt x="24" y="0"/>
                  </a:moveTo>
                  <a:cubicBezTo>
                    <a:pt x="24" y="0"/>
                    <a:pt x="18" y="8"/>
                    <a:pt x="17" y="11"/>
                  </a:cubicBezTo>
                  <a:cubicBezTo>
                    <a:pt x="0" y="47"/>
                    <a:pt x="21" y="84"/>
                    <a:pt x="50" y="94"/>
                  </a:cubicBezTo>
                  <a:cubicBezTo>
                    <a:pt x="54" y="94"/>
                    <a:pt x="76" y="94"/>
                    <a:pt x="76" y="94"/>
                  </a:cubicBezTo>
                  <a:cubicBezTo>
                    <a:pt x="76" y="0"/>
                    <a:pt x="76" y="0"/>
                    <a:pt x="76" y="0"/>
                  </a:cubicBezTo>
                  <a:lnTo>
                    <a:pt x="24" y="0"/>
                  </a:lnTo>
                  <a:close/>
                </a:path>
              </a:pathLst>
            </a:custGeom>
            <a:solidFill>
              <a:srgbClr val="289560"/>
            </a:solidFill>
            <a:ln w="9525">
              <a:noFill/>
              <a:round/>
              <a:headEnd/>
              <a:tailEnd/>
            </a:ln>
          </p:spPr>
          <p:txBody>
            <a:bodyPr/>
            <a:lstStyle/>
            <a:p>
              <a:pPr>
                <a:defRPr/>
              </a:pPr>
              <a:endParaRPr lang="de-DE"/>
            </a:p>
          </p:txBody>
        </p:sp>
        <p:sp>
          <p:nvSpPr>
            <p:cNvPr id="1087" name="Freeform 19"/>
            <p:cNvSpPr>
              <a:spLocks/>
            </p:cNvSpPr>
            <p:nvPr userDrawn="1"/>
          </p:nvSpPr>
          <p:spPr bwMode="auto">
            <a:xfrm>
              <a:off x="2155418" y="3145348"/>
              <a:ext cx="343809" cy="567306"/>
            </a:xfrm>
            <a:custGeom>
              <a:avLst/>
              <a:gdLst>
                <a:gd name="T0" fmla="*/ 0 w 58"/>
                <a:gd name="T1" fmla="*/ 0 h 94"/>
                <a:gd name="T2" fmla="*/ 0 w 58"/>
                <a:gd name="T3" fmla="*/ 2147483647 h 94"/>
                <a:gd name="T4" fmla="*/ 2147483647 w 58"/>
                <a:gd name="T5" fmla="*/ 2147483647 h 94"/>
                <a:gd name="T6" fmla="*/ 2147483647 w 58"/>
                <a:gd name="T7" fmla="*/ 2147483647 h 94"/>
                <a:gd name="T8" fmla="*/ 2147483647 w 58"/>
                <a:gd name="T9" fmla="*/ 0 h 94"/>
                <a:gd name="T10" fmla="*/ 0 w 58"/>
                <a:gd name="T11" fmla="*/ 0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94">
                  <a:moveTo>
                    <a:pt x="0" y="0"/>
                  </a:moveTo>
                  <a:cubicBezTo>
                    <a:pt x="0" y="94"/>
                    <a:pt x="0" y="94"/>
                    <a:pt x="0" y="94"/>
                  </a:cubicBezTo>
                  <a:cubicBezTo>
                    <a:pt x="58" y="94"/>
                    <a:pt x="58" y="94"/>
                    <a:pt x="58" y="94"/>
                  </a:cubicBezTo>
                  <a:cubicBezTo>
                    <a:pt x="57" y="94"/>
                    <a:pt x="36" y="84"/>
                    <a:pt x="25" y="59"/>
                  </a:cubicBezTo>
                  <a:cubicBezTo>
                    <a:pt x="11" y="29"/>
                    <a:pt x="19" y="6"/>
                    <a:pt x="22" y="0"/>
                  </a:cubicBezTo>
                  <a:lnTo>
                    <a:pt x="0" y="0"/>
                  </a:lnTo>
                  <a:close/>
                </a:path>
              </a:pathLst>
            </a:custGeom>
            <a:solidFill>
              <a:srgbClr val="289560"/>
            </a:solidFill>
            <a:ln w="9525">
              <a:noFill/>
              <a:round/>
              <a:headEnd/>
              <a:tailEnd/>
            </a:ln>
          </p:spPr>
          <p:txBody>
            <a:bodyPr/>
            <a:lstStyle/>
            <a:p>
              <a:pPr>
                <a:defRPr/>
              </a:pPr>
              <a:endParaRPr lang="de-DE"/>
            </a:p>
          </p:txBody>
        </p:sp>
        <p:sp>
          <p:nvSpPr>
            <p:cNvPr id="25" name="Freeform 20"/>
            <p:cNvSpPr>
              <a:spLocks/>
            </p:cNvSpPr>
            <p:nvPr userDrawn="1"/>
          </p:nvSpPr>
          <p:spPr bwMode="auto">
            <a:xfrm>
              <a:off x="0" y="3464866"/>
              <a:ext cx="218189" cy="254306"/>
            </a:xfrm>
            <a:custGeom>
              <a:avLst/>
              <a:gdLst>
                <a:gd name="T0" fmla="*/ 7 w 36"/>
                <a:gd name="T1" fmla="*/ 29 h 42"/>
                <a:gd name="T2" fmla="*/ 19 w 36"/>
                <a:gd name="T3" fmla="*/ 34 h 42"/>
                <a:gd name="T4" fmla="*/ 26 w 36"/>
                <a:gd name="T5" fmla="*/ 30 h 42"/>
                <a:gd name="T6" fmla="*/ 22 w 36"/>
                <a:gd name="T7" fmla="*/ 26 h 42"/>
                <a:gd name="T8" fmla="*/ 14 w 36"/>
                <a:gd name="T9" fmla="*/ 25 h 42"/>
                <a:gd name="T10" fmla="*/ 2 w 36"/>
                <a:gd name="T11" fmla="*/ 14 h 42"/>
                <a:gd name="T12" fmla="*/ 18 w 36"/>
                <a:gd name="T13" fmla="*/ 0 h 42"/>
                <a:gd name="T14" fmla="*/ 36 w 36"/>
                <a:gd name="T15" fmla="*/ 8 h 42"/>
                <a:gd name="T16" fmla="*/ 28 w 36"/>
                <a:gd name="T17" fmla="*/ 13 h 42"/>
                <a:gd name="T18" fmla="*/ 18 w 36"/>
                <a:gd name="T19" fmla="*/ 8 h 42"/>
                <a:gd name="T20" fmla="*/ 12 w 36"/>
                <a:gd name="T21" fmla="*/ 12 h 42"/>
                <a:gd name="T22" fmla="*/ 18 w 36"/>
                <a:gd name="T23" fmla="*/ 16 h 42"/>
                <a:gd name="T24" fmla="*/ 21 w 36"/>
                <a:gd name="T25" fmla="*/ 17 h 42"/>
                <a:gd name="T26" fmla="*/ 36 w 36"/>
                <a:gd name="T27" fmla="*/ 28 h 42"/>
                <a:gd name="T28" fmla="*/ 18 w 36"/>
                <a:gd name="T29" fmla="*/ 42 h 42"/>
                <a:gd name="T30" fmla="*/ 0 w 36"/>
                <a:gd name="T31" fmla="*/ 34 h 42"/>
                <a:gd name="T32" fmla="*/ 7 w 36"/>
                <a:gd name="T3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2">
                  <a:moveTo>
                    <a:pt x="7" y="29"/>
                  </a:moveTo>
                  <a:cubicBezTo>
                    <a:pt x="11" y="32"/>
                    <a:pt x="14" y="34"/>
                    <a:pt x="19" y="34"/>
                  </a:cubicBezTo>
                  <a:cubicBezTo>
                    <a:pt x="21" y="34"/>
                    <a:pt x="26" y="33"/>
                    <a:pt x="26" y="30"/>
                  </a:cubicBezTo>
                  <a:cubicBezTo>
                    <a:pt x="26" y="27"/>
                    <a:pt x="25" y="26"/>
                    <a:pt x="22" y="26"/>
                  </a:cubicBezTo>
                  <a:cubicBezTo>
                    <a:pt x="14" y="25"/>
                    <a:pt x="14" y="25"/>
                    <a:pt x="14" y="25"/>
                  </a:cubicBezTo>
                  <a:cubicBezTo>
                    <a:pt x="6" y="23"/>
                    <a:pt x="2" y="20"/>
                    <a:pt x="2" y="14"/>
                  </a:cubicBezTo>
                  <a:cubicBezTo>
                    <a:pt x="2" y="4"/>
                    <a:pt x="10" y="0"/>
                    <a:pt x="18" y="0"/>
                  </a:cubicBezTo>
                  <a:cubicBezTo>
                    <a:pt x="25" y="0"/>
                    <a:pt x="32" y="3"/>
                    <a:pt x="36" y="8"/>
                  </a:cubicBezTo>
                  <a:cubicBezTo>
                    <a:pt x="28" y="13"/>
                    <a:pt x="28" y="13"/>
                    <a:pt x="28" y="13"/>
                  </a:cubicBezTo>
                  <a:cubicBezTo>
                    <a:pt x="26" y="10"/>
                    <a:pt x="22" y="8"/>
                    <a:pt x="18" y="8"/>
                  </a:cubicBezTo>
                  <a:cubicBezTo>
                    <a:pt x="15" y="8"/>
                    <a:pt x="12" y="10"/>
                    <a:pt x="12" y="12"/>
                  </a:cubicBezTo>
                  <a:cubicBezTo>
                    <a:pt x="12" y="14"/>
                    <a:pt x="14" y="15"/>
                    <a:pt x="18" y="16"/>
                  </a:cubicBezTo>
                  <a:cubicBezTo>
                    <a:pt x="21" y="17"/>
                    <a:pt x="21" y="17"/>
                    <a:pt x="21" y="17"/>
                  </a:cubicBezTo>
                  <a:cubicBezTo>
                    <a:pt x="29" y="18"/>
                    <a:pt x="36" y="20"/>
                    <a:pt x="36" y="28"/>
                  </a:cubicBezTo>
                  <a:cubicBezTo>
                    <a:pt x="36" y="40"/>
                    <a:pt x="25" y="42"/>
                    <a:pt x="18" y="42"/>
                  </a:cubicBezTo>
                  <a:cubicBezTo>
                    <a:pt x="11" y="42"/>
                    <a:pt x="5" y="40"/>
                    <a:pt x="0" y="34"/>
                  </a:cubicBezTo>
                  <a:lnTo>
                    <a:pt x="7" y="29"/>
                  </a:lnTo>
                  <a:close/>
                </a:path>
              </a:pathLst>
            </a:custGeom>
            <a:solidFill>
              <a:schemeClr val="bg1">
                <a:lumMod val="50000"/>
              </a:schemeClr>
            </a:solidFill>
            <a:ln>
              <a:noFill/>
            </a:ln>
          </p:spPr>
          <p:txBody>
            <a:bodyPr/>
            <a:lstStyle/>
            <a:p>
              <a:pPr>
                <a:defRPr/>
              </a:pPr>
              <a:endParaRPr lang="de-DE"/>
            </a:p>
          </p:txBody>
        </p:sp>
        <p:sp>
          <p:nvSpPr>
            <p:cNvPr id="26" name="Freeform 21"/>
            <p:cNvSpPr>
              <a:spLocks/>
            </p:cNvSpPr>
            <p:nvPr userDrawn="1"/>
          </p:nvSpPr>
          <p:spPr bwMode="auto">
            <a:xfrm>
              <a:off x="238022" y="3471385"/>
              <a:ext cx="191742" cy="241269"/>
            </a:xfrm>
            <a:custGeom>
              <a:avLst/>
              <a:gdLst>
                <a:gd name="T0" fmla="*/ 0 w 117"/>
                <a:gd name="T1" fmla="*/ 0 h 152"/>
                <a:gd name="T2" fmla="*/ 117 w 117"/>
                <a:gd name="T3" fmla="*/ 0 h 152"/>
                <a:gd name="T4" fmla="*/ 117 w 117"/>
                <a:gd name="T5" fmla="*/ 30 h 152"/>
                <a:gd name="T6" fmla="*/ 75 w 117"/>
                <a:gd name="T7" fmla="*/ 30 h 152"/>
                <a:gd name="T8" fmla="*/ 75 w 117"/>
                <a:gd name="T9" fmla="*/ 152 h 152"/>
                <a:gd name="T10" fmla="*/ 38 w 117"/>
                <a:gd name="T11" fmla="*/ 152 h 152"/>
                <a:gd name="T12" fmla="*/ 38 w 117"/>
                <a:gd name="T13" fmla="*/ 30 h 152"/>
                <a:gd name="T14" fmla="*/ 0 w 117"/>
                <a:gd name="T15" fmla="*/ 30 h 152"/>
                <a:gd name="T16" fmla="*/ 0 w 11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2">
                  <a:moveTo>
                    <a:pt x="0" y="0"/>
                  </a:moveTo>
                  <a:lnTo>
                    <a:pt x="117" y="0"/>
                  </a:lnTo>
                  <a:lnTo>
                    <a:pt x="117" y="30"/>
                  </a:lnTo>
                  <a:lnTo>
                    <a:pt x="75" y="30"/>
                  </a:lnTo>
                  <a:lnTo>
                    <a:pt x="75" y="152"/>
                  </a:lnTo>
                  <a:lnTo>
                    <a:pt x="38" y="152"/>
                  </a:lnTo>
                  <a:lnTo>
                    <a:pt x="38" y="30"/>
                  </a:lnTo>
                  <a:lnTo>
                    <a:pt x="0" y="30"/>
                  </a:lnTo>
                  <a:lnTo>
                    <a:pt x="0" y="0"/>
                  </a:lnTo>
                  <a:close/>
                </a:path>
              </a:pathLst>
            </a:custGeom>
            <a:solidFill>
              <a:schemeClr val="bg1">
                <a:lumMod val="50000"/>
              </a:schemeClr>
            </a:solidFill>
            <a:ln>
              <a:noFill/>
            </a:ln>
          </p:spPr>
          <p:txBody>
            <a:bodyPr/>
            <a:lstStyle/>
            <a:p>
              <a:pPr>
                <a:defRPr/>
              </a:pPr>
              <a:endParaRPr lang="de-DE"/>
            </a:p>
          </p:txBody>
        </p:sp>
        <p:sp>
          <p:nvSpPr>
            <p:cNvPr id="27" name="Freeform 22"/>
            <p:cNvSpPr>
              <a:spLocks/>
            </p:cNvSpPr>
            <p:nvPr userDrawn="1"/>
          </p:nvSpPr>
          <p:spPr bwMode="auto">
            <a:xfrm>
              <a:off x="462820" y="3471385"/>
              <a:ext cx="185128" cy="241269"/>
            </a:xfrm>
            <a:custGeom>
              <a:avLst/>
              <a:gdLst>
                <a:gd name="T0" fmla="*/ 0 w 117"/>
                <a:gd name="T1" fmla="*/ 152 h 152"/>
                <a:gd name="T2" fmla="*/ 0 w 117"/>
                <a:gd name="T3" fmla="*/ 0 h 152"/>
                <a:gd name="T4" fmla="*/ 110 w 117"/>
                <a:gd name="T5" fmla="*/ 0 h 152"/>
                <a:gd name="T6" fmla="*/ 110 w 117"/>
                <a:gd name="T7" fmla="*/ 30 h 152"/>
                <a:gd name="T8" fmla="*/ 38 w 117"/>
                <a:gd name="T9" fmla="*/ 30 h 152"/>
                <a:gd name="T10" fmla="*/ 38 w 117"/>
                <a:gd name="T11" fmla="*/ 57 h 152"/>
                <a:gd name="T12" fmla="*/ 106 w 117"/>
                <a:gd name="T13" fmla="*/ 57 h 152"/>
                <a:gd name="T14" fmla="*/ 106 w 117"/>
                <a:gd name="T15" fmla="*/ 88 h 152"/>
                <a:gd name="T16" fmla="*/ 38 w 117"/>
                <a:gd name="T17" fmla="*/ 88 h 152"/>
                <a:gd name="T18" fmla="*/ 38 w 117"/>
                <a:gd name="T19" fmla="*/ 122 h 152"/>
                <a:gd name="T20" fmla="*/ 117 w 117"/>
                <a:gd name="T21" fmla="*/ 122 h 152"/>
                <a:gd name="T22" fmla="*/ 117 w 117"/>
                <a:gd name="T23" fmla="*/ 152 h 152"/>
                <a:gd name="T24" fmla="*/ 0 w 117"/>
                <a:gd name="T2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2">
                  <a:moveTo>
                    <a:pt x="0" y="152"/>
                  </a:moveTo>
                  <a:lnTo>
                    <a:pt x="0" y="0"/>
                  </a:lnTo>
                  <a:lnTo>
                    <a:pt x="110" y="0"/>
                  </a:lnTo>
                  <a:lnTo>
                    <a:pt x="110" y="30"/>
                  </a:lnTo>
                  <a:lnTo>
                    <a:pt x="38" y="30"/>
                  </a:lnTo>
                  <a:lnTo>
                    <a:pt x="38" y="57"/>
                  </a:lnTo>
                  <a:lnTo>
                    <a:pt x="106" y="57"/>
                  </a:lnTo>
                  <a:lnTo>
                    <a:pt x="106" y="88"/>
                  </a:lnTo>
                  <a:lnTo>
                    <a:pt x="38" y="88"/>
                  </a:lnTo>
                  <a:lnTo>
                    <a:pt x="38" y="122"/>
                  </a:lnTo>
                  <a:lnTo>
                    <a:pt x="117" y="122"/>
                  </a:lnTo>
                  <a:lnTo>
                    <a:pt x="117" y="152"/>
                  </a:lnTo>
                  <a:lnTo>
                    <a:pt x="0" y="152"/>
                  </a:lnTo>
                  <a:close/>
                </a:path>
              </a:pathLst>
            </a:custGeom>
            <a:solidFill>
              <a:schemeClr val="bg1">
                <a:lumMod val="50000"/>
              </a:schemeClr>
            </a:solidFill>
            <a:ln>
              <a:noFill/>
            </a:ln>
          </p:spPr>
          <p:txBody>
            <a:bodyPr/>
            <a:lstStyle/>
            <a:p>
              <a:pPr>
                <a:defRPr/>
              </a:pPr>
              <a:endParaRPr lang="de-DE"/>
            </a:p>
          </p:txBody>
        </p:sp>
        <p:sp>
          <p:nvSpPr>
            <p:cNvPr id="28" name="Rectangle 23"/>
            <p:cNvSpPr>
              <a:spLocks noChangeArrowheads="1"/>
            </p:cNvSpPr>
            <p:nvPr userDrawn="1"/>
          </p:nvSpPr>
          <p:spPr bwMode="auto">
            <a:xfrm>
              <a:off x="694232" y="3471385"/>
              <a:ext cx="59503" cy="241269"/>
            </a:xfrm>
            <a:prstGeom prst="rect">
              <a:avLst/>
            </a:prstGeom>
            <a:solidFill>
              <a:schemeClr val="bg1">
                <a:lumMod val="50000"/>
              </a:schemeClr>
            </a:solidFill>
            <a:ln>
              <a:noFill/>
            </a:ln>
          </p:spPr>
          <p:txBody>
            <a:bodyPr/>
            <a:lstStyle/>
            <a:p>
              <a:pPr>
                <a:defRPr/>
              </a:pPr>
              <a:endParaRPr lang="de-DE"/>
            </a:p>
          </p:txBody>
        </p:sp>
        <p:sp>
          <p:nvSpPr>
            <p:cNvPr id="29" name="Freeform 24"/>
            <p:cNvSpPr>
              <a:spLocks/>
            </p:cNvSpPr>
            <p:nvPr userDrawn="1"/>
          </p:nvSpPr>
          <p:spPr bwMode="auto">
            <a:xfrm>
              <a:off x="806629" y="3471385"/>
              <a:ext cx="204965" cy="241269"/>
            </a:xfrm>
            <a:custGeom>
              <a:avLst/>
              <a:gdLst>
                <a:gd name="T0" fmla="*/ 0 w 129"/>
                <a:gd name="T1" fmla="*/ 0 h 152"/>
                <a:gd name="T2" fmla="*/ 38 w 129"/>
                <a:gd name="T3" fmla="*/ 0 h 152"/>
                <a:gd name="T4" fmla="*/ 91 w 129"/>
                <a:gd name="T5" fmla="*/ 99 h 152"/>
                <a:gd name="T6" fmla="*/ 91 w 129"/>
                <a:gd name="T7" fmla="*/ 99 h 152"/>
                <a:gd name="T8" fmla="*/ 91 w 129"/>
                <a:gd name="T9" fmla="*/ 0 h 152"/>
                <a:gd name="T10" fmla="*/ 129 w 129"/>
                <a:gd name="T11" fmla="*/ 0 h 152"/>
                <a:gd name="T12" fmla="*/ 129 w 129"/>
                <a:gd name="T13" fmla="*/ 152 h 152"/>
                <a:gd name="T14" fmla="*/ 91 w 129"/>
                <a:gd name="T15" fmla="*/ 152 h 152"/>
                <a:gd name="T16" fmla="*/ 34 w 129"/>
                <a:gd name="T17" fmla="*/ 57 h 152"/>
                <a:gd name="T18" fmla="*/ 34 w 129"/>
                <a:gd name="T19" fmla="*/ 57 h 152"/>
                <a:gd name="T20" fmla="*/ 34 w 129"/>
                <a:gd name="T21" fmla="*/ 152 h 152"/>
                <a:gd name="T22" fmla="*/ 0 w 129"/>
                <a:gd name="T23" fmla="*/ 152 h 152"/>
                <a:gd name="T24" fmla="*/ 0 w 129"/>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52">
                  <a:moveTo>
                    <a:pt x="0" y="0"/>
                  </a:moveTo>
                  <a:lnTo>
                    <a:pt x="38" y="0"/>
                  </a:lnTo>
                  <a:lnTo>
                    <a:pt x="91" y="99"/>
                  </a:lnTo>
                  <a:lnTo>
                    <a:pt x="91" y="99"/>
                  </a:lnTo>
                  <a:lnTo>
                    <a:pt x="91" y="0"/>
                  </a:lnTo>
                  <a:lnTo>
                    <a:pt x="129" y="0"/>
                  </a:lnTo>
                  <a:lnTo>
                    <a:pt x="129" y="152"/>
                  </a:lnTo>
                  <a:lnTo>
                    <a:pt x="91" y="152"/>
                  </a:lnTo>
                  <a:lnTo>
                    <a:pt x="34" y="57"/>
                  </a:lnTo>
                  <a:lnTo>
                    <a:pt x="34" y="57"/>
                  </a:lnTo>
                  <a:lnTo>
                    <a:pt x="34" y="152"/>
                  </a:lnTo>
                  <a:lnTo>
                    <a:pt x="0" y="152"/>
                  </a:lnTo>
                  <a:lnTo>
                    <a:pt x="0" y="0"/>
                  </a:lnTo>
                  <a:close/>
                </a:path>
              </a:pathLst>
            </a:custGeom>
            <a:solidFill>
              <a:schemeClr val="bg1">
                <a:lumMod val="50000"/>
              </a:schemeClr>
            </a:solidFill>
            <a:ln>
              <a:noFill/>
            </a:ln>
          </p:spPr>
          <p:txBody>
            <a:bodyPr/>
            <a:lstStyle/>
            <a:p>
              <a:pPr>
                <a:defRPr/>
              </a:pPr>
              <a:endParaRPr lang="de-DE"/>
            </a:p>
          </p:txBody>
        </p:sp>
        <p:sp>
          <p:nvSpPr>
            <p:cNvPr id="30" name="Freeform 25"/>
            <p:cNvSpPr>
              <a:spLocks/>
            </p:cNvSpPr>
            <p:nvPr userDrawn="1"/>
          </p:nvSpPr>
          <p:spPr bwMode="auto">
            <a:xfrm>
              <a:off x="1051264" y="3471385"/>
              <a:ext cx="204961" cy="241269"/>
            </a:xfrm>
            <a:custGeom>
              <a:avLst/>
              <a:gdLst>
                <a:gd name="T0" fmla="*/ 129 w 129"/>
                <a:gd name="T1" fmla="*/ 122 h 152"/>
                <a:gd name="T2" fmla="*/ 129 w 129"/>
                <a:gd name="T3" fmla="*/ 152 h 152"/>
                <a:gd name="T4" fmla="*/ 0 w 129"/>
                <a:gd name="T5" fmla="*/ 152 h 152"/>
                <a:gd name="T6" fmla="*/ 0 w 129"/>
                <a:gd name="T7" fmla="*/ 126 h 152"/>
                <a:gd name="T8" fmla="*/ 84 w 129"/>
                <a:gd name="T9" fmla="*/ 30 h 152"/>
                <a:gd name="T10" fmla="*/ 8 w 129"/>
                <a:gd name="T11" fmla="*/ 30 h 152"/>
                <a:gd name="T12" fmla="*/ 8 w 129"/>
                <a:gd name="T13" fmla="*/ 0 h 152"/>
                <a:gd name="T14" fmla="*/ 129 w 129"/>
                <a:gd name="T15" fmla="*/ 0 h 152"/>
                <a:gd name="T16" fmla="*/ 129 w 129"/>
                <a:gd name="T17" fmla="*/ 30 h 152"/>
                <a:gd name="T18" fmla="*/ 46 w 129"/>
                <a:gd name="T19" fmla="*/ 122 h 152"/>
                <a:gd name="T20" fmla="*/ 129 w 129"/>
                <a:gd name="T21"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52">
                  <a:moveTo>
                    <a:pt x="129" y="122"/>
                  </a:moveTo>
                  <a:lnTo>
                    <a:pt x="129" y="152"/>
                  </a:lnTo>
                  <a:lnTo>
                    <a:pt x="0" y="152"/>
                  </a:lnTo>
                  <a:lnTo>
                    <a:pt x="0" y="126"/>
                  </a:lnTo>
                  <a:lnTo>
                    <a:pt x="84" y="30"/>
                  </a:lnTo>
                  <a:lnTo>
                    <a:pt x="8" y="30"/>
                  </a:lnTo>
                  <a:lnTo>
                    <a:pt x="8" y="0"/>
                  </a:lnTo>
                  <a:lnTo>
                    <a:pt x="129" y="0"/>
                  </a:lnTo>
                  <a:lnTo>
                    <a:pt x="129" y="30"/>
                  </a:lnTo>
                  <a:lnTo>
                    <a:pt x="46" y="122"/>
                  </a:lnTo>
                  <a:lnTo>
                    <a:pt x="129" y="122"/>
                  </a:lnTo>
                  <a:close/>
                </a:path>
              </a:pathLst>
            </a:custGeom>
            <a:solidFill>
              <a:schemeClr val="bg1">
                <a:lumMod val="50000"/>
              </a:schemeClr>
            </a:solidFill>
            <a:ln>
              <a:noFill/>
            </a:ln>
          </p:spPr>
          <p:txBody>
            <a:bodyPr/>
            <a:lstStyle/>
            <a:p>
              <a:pPr>
                <a:defRPr/>
              </a:pPr>
              <a:endParaRPr lang="de-DE"/>
            </a:p>
          </p:txBody>
        </p:sp>
        <p:sp>
          <p:nvSpPr>
            <p:cNvPr id="31" name="Freeform 26"/>
            <p:cNvSpPr>
              <a:spLocks/>
            </p:cNvSpPr>
            <p:nvPr userDrawn="1"/>
          </p:nvSpPr>
          <p:spPr bwMode="auto">
            <a:xfrm>
              <a:off x="1302510" y="3471385"/>
              <a:ext cx="191738" cy="241269"/>
            </a:xfrm>
            <a:custGeom>
              <a:avLst/>
              <a:gdLst>
                <a:gd name="T0" fmla="*/ 0 w 121"/>
                <a:gd name="T1" fmla="*/ 152 h 152"/>
                <a:gd name="T2" fmla="*/ 0 w 121"/>
                <a:gd name="T3" fmla="*/ 0 h 152"/>
                <a:gd name="T4" fmla="*/ 113 w 121"/>
                <a:gd name="T5" fmla="*/ 0 h 152"/>
                <a:gd name="T6" fmla="*/ 113 w 121"/>
                <a:gd name="T7" fmla="*/ 30 h 152"/>
                <a:gd name="T8" fmla="*/ 37 w 121"/>
                <a:gd name="T9" fmla="*/ 30 h 152"/>
                <a:gd name="T10" fmla="*/ 37 w 121"/>
                <a:gd name="T11" fmla="*/ 57 h 152"/>
                <a:gd name="T12" fmla="*/ 109 w 121"/>
                <a:gd name="T13" fmla="*/ 57 h 152"/>
                <a:gd name="T14" fmla="*/ 109 w 121"/>
                <a:gd name="T15" fmla="*/ 88 h 152"/>
                <a:gd name="T16" fmla="*/ 37 w 121"/>
                <a:gd name="T17" fmla="*/ 88 h 152"/>
                <a:gd name="T18" fmla="*/ 37 w 121"/>
                <a:gd name="T19" fmla="*/ 122 h 152"/>
                <a:gd name="T20" fmla="*/ 121 w 121"/>
                <a:gd name="T21" fmla="*/ 122 h 152"/>
                <a:gd name="T22" fmla="*/ 121 w 121"/>
                <a:gd name="T23" fmla="*/ 152 h 152"/>
                <a:gd name="T24" fmla="*/ 0 w 121"/>
                <a:gd name="T2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2">
                  <a:moveTo>
                    <a:pt x="0" y="152"/>
                  </a:moveTo>
                  <a:lnTo>
                    <a:pt x="0" y="0"/>
                  </a:lnTo>
                  <a:lnTo>
                    <a:pt x="113" y="0"/>
                  </a:lnTo>
                  <a:lnTo>
                    <a:pt x="113" y="30"/>
                  </a:lnTo>
                  <a:lnTo>
                    <a:pt x="37" y="30"/>
                  </a:lnTo>
                  <a:lnTo>
                    <a:pt x="37" y="57"/>
                  </a:lnTo>
                  <a:lnTo>
                    <a:pt x="109" y="57"/>
                  </a:lnTo>
                  <a:lnTo>
                    <a:pt x="109" y="88"/>
                  </a:lnTo>
                  <a:lnTo>
                    <a:pt x="37" y="88"/>
                  </a:lnTo>
                  <a:lnTo>
                    <a:pt x="37" y="122"/>
                  </a:lnTo>
                  <a:lnTo>
                    <a:pt x="121" y="122"/>
                  </a:lnTo>
                  <a:lnTo>
                    <a:pt x="121" y="152"/>
                  </a:lnTo>
                  <a:lnTo>
                    <a:pt x="0" y="152"/>
                  </a:lnTo>
                  <a:close/>
                </a:path>
              </a:pathLst>
            </a:custGeom>
            <a:solidFill>
              <a:schemeClr val="bg1">
                <a:lumMod val="50000"/>
              </a:schemeClr>
            </a:solidFill>
            <a:ln>
              <a:noFill/>
            </a:ln>
          </p:spPr>
          <p:txBody>
            <a:bodyPr/>
            <a:lstStyle/>
            <a:p>
              <a:pPr>
                <a:defRPr/>
              </a:pPr>
              <a:endParaRPr lang="de-DE"/>
            </a:p>
          </p:txBody>
        </p:sp>
        <p:sp>
          <p:nvSpPr>
            <p:cNvPr id="32" name="Freeform 27"/>
            <p:cNvSpPr>
              <a:spLocks/>
            </p:cNvSpPr>
            <p:nvPr userDrawn="1"/>
          </p:nvSpPr>
          <p:spPr bwMode="auto">
            <a:xfrm>
              <a:off x="1527308" y="3471385"/>
              <a:ext cx="204961" cy="247788"/>
            </a:xfrm>
            <a:custGeom>
              <a:avLst/>
              <a:gdLst>
                <a:gd name="T0" fmla="*/ 34 w 34"/>
                <a:gd name="T1" fmla="*/ 26 h 41"/>
                <a:gd name="T2" fmla="*/ 17 w 34"/>
                <a:gd name="T3" fmla="*/ 41 h 41"/>
                <a:gd name="T4" fmla="*/ 0 w 34"/>
                <a:gd name="T5" fmla="*/ 26 h 41"/>
                <a:gd name="T6" fmla="*/ 0 w 34"/>
                <a:gd name="T7" fmla="*/ 0 h 41"/>
                <a:gd name="T8" fmla="*/ 10 w 34"/>
                <a:gd name="T9" fmla="*/ 0 h 41"/>
                <a:gd name="T10" fmla="*/ 10 w 34"/>
                <a:gd name="T11" fmla="*/ 25 h 41"/>
                <a:gd name="T12" fmla="*/ 17 w 34"/>
                <a:gd name="T13" fmla="*/ 33 h 41"/>
                <a:gd name="T14" fmla="*/ 24 w 34"/>
                <a:gd name="T15" fmla="*/ 25 h 41"/>
                <a:gd name="T16" fmla="*/ 24 w 34"/>
                <a:gd name="T17" fmla="*/ 0 h 41"/>
                <a:gd name="T18" fmla="*/ 34 w 34"/>
                <a:gd name="T19" fmla="*/ 0 h 41"/>
                <a:gd name="T20" fmla="*/ 34 w 34"/>
                <a:gd name="T2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1">
                  <a:moveTo>
                    <a:pt x="34" y="26"/>
                  </a:moveTo>
                  <a:cubicBezTo>
                    <a:pt x="34" y="37"/>
                    <a:pt x="25" y="41"/>
                    <a:pt x="17" y="41"/>
                  </a:cubicBezTo>
                  <a:cubicBezTo>
                    <a:pt x="9" y="41"/>
                    <a:pt x="0" y="37"/>
                    <a:pt x="0" y="26"/>
                  </a:cubicBezTo>
                  <a:cubicBezTo>
                    <a:pt x="0" y="0"/>
                    <a:pt x="0" y="0"/>
                    <a:pt x="0" y="0"/>
                  </a:cubicBezTo>
                  <a:cubicBezTo>
                    <a:pt x="10" y="0"/>
                    <a:pt x="10" y="0"/>
                    <a:pt x="10" y="0"/>
                  </a:cubicBezTo>
                  <a:cubicBezTo>
                    <a:pt x="10" y="25"/>
                    <a:pt x="10" y="25"/>
                    <a:pt x="10" y="25"/>
                  </a:cubicBezTo>
                  <a:cubicBezTo>
                    <a:pt x="10" y="30"/>
                    <a:pt x="12" y="33"/>
                    <a:pt x="17" y="33"/>
                  </a:cubicBezTo>
                  <a:cubicBezTo>
                    <a:pt x="22" y="33"/>
                    <a:pt x="24" y="30"/>
                    <a:pt x="24" y="25"/>
                  </a:cubicBezTo>
                  <a:cubicBezTo>
                    <a:pt x="24" y="0"/>
                    <a:pt x="24" y="0"/>
                    <a:pt x="24" y="0"/>
                  </a:cubicBezTo>
                  <a:cubicBezTo>
                    <a:pt x="34" y="0"/>
                    <a:pt x="34" y="0"/>
                    <a:pt x="34" y="0"/>
                  </a:cubicBezTo>
                  <a:lnTo>
                    <a:pt x="34" y="26"/>
                  </a:lnTo>
                  <a:close/>
                </a:path>
              </a:pathLst>
            </a:custGeom>
            <a:solidFill>
              <a:schemeClr val="bg1">
                <a:lumMod val="50000"/>
              </a:schemeClr>
            </a:solidFill>
            <a:ln>
              <a:noFill/>
            </a:ln>
          </p:spPr>
          <p:txBody>
            <a:bodyPr/>
            <a:lstStyle/>
            <a:p>
              <a:pPr>
                <a:defRPr/>
              </a:pPr>
              <a:endParaRPr lang="de-DE"/>
            </a:p>
          </p:txBody>
        </p:sp>
        <p:sp>
          <p:nvSpPr>
            <p:cNvPr id="33" name="Freeform 28"/>
            <p:cNvSpPr>
              <a:spLocks/>
            </p:cNvSpPr>
            <p:nvPr userDrawn="1"/>
          </p:nvSpPr>
          <p:spPr bwMode="auto">
            <a:xfrm>
              <a:off x="1771939" y="3464866"/>
              <a:ext cx="231412" cy="254306"/>
            </a:xfrm>
            <a:custGeom>
              <a:avLst/>
              <a:gdLst>
                <a:gd name="T0" fmla="*/ 30 w 38"/>
                <a:gd name="T1" fmla="*/ 14 h 42"/>
                <a:gd name="T2" fmla="*/ 21 w 38"/>
                <a:gd name="T3" fmla="*/ 9 h 42"/>
                <a:gd name="T4" fmla="*/ 10 w 38"/>
                <a:gd name="T5" fmla="*/ 21 h 42"/>
                <a:gd name="T6" fmla="*/ 21 w 38"/>
                <a:gd name="T7" fmla="*/ 34 h 42"/>
                <a:gd name="T8" fmla="*/ 30 w 38"/>
                <a:gd name="T9" fmla="*/ 27 h 42"/>
                <a:gd name="T10" fmla="*/ 21 w 38"/>
                <a:gd name="T11" fmla="*/ 27 h 42"/>
                <a:gd name="T12" fmla="*/ 21 w 38"/>
                <a:gd name="T13" fmla="*/ 19 h 42"/>
                <a:gd name="T14" fmla="*/ 38 w 38"/>
                <a:gd name="T15" fmla="*/ 19 h 42"/>
                <a:gd name="T16" fmla="*/ 38 w 38"/>
                <a:gd name="T17" fmla="*/ 41 h 42"/>
                <a:gd name="T18" fmla="*/ 30 w 38"/>
                <a:gd name="T19" fmla="*/ 41 h 42"/>
                <a:gd name="T20" fmla="*/ 30 w 38"/>
                <a:gd name="T21" fmla="*/ 37 h 42"/>
                <a:gd name="T22" fmla="*/ 19 w 38"/>
                <a:gd name="T23" fmla="*/ 42 h 42"/>
                <a:gd name="T24" fmla="*/ 0 w 38"/>
                <a:gd name="T25" fmla="*/ 21 h 42"/>
                <a:gd name="T26" fmla="*/ 20 w 38"/>
                <a:gd name="T27" fmla="*/ 0 h 42"/>
                <a:gd name="T28" fmla="*/ 38 w 38"/>
                <a:gd name="T29" fmla="*/ 10 h 42"/>
                <a:gd name="T30" fmla="*/ 30 w 38"/>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0" y="14"/>
                  </a:moveTo>
                  <a:cubicBezTo>
                    <a:pt x="28" y="10"/>
                    <a:pt x="25" y="9"/>
                    <a:pt x="21" y="9"/>
                  </a:cubicBezTo>
                  <a:cubicBezTo>
                    <a:pt x="15" y="9"/>
                    <a:pt x="10" y="12"/>
                    <a:pt x="10" y="21"/>
                  </a:cubicBezTo>
                  <a:cubicBezTo>
                    <a:pt x="10" y="29"/>
                    <a:pt x="14" y="34"/>
                    <a:pt x="21" y="34"/>
                  </a:cubicBezTo>
                  <a:cubicBezTo>
                    <a:pt x="24" y="34"/>
                    <a:pt x="29" y="32"/>
                    <a:pt x="30" y="27"/>
                  </a:cubicBezTo>
                  <a:cubicBezTo>
                    <a:pt x="21" y="27"/>
                    <a:pt x="21" y="27"/>
                    <a:pt x="21" y="27"/>
                  </a:cubicBezTo>
                  <a:cubicBezTo>
                    <a:pt x="21" y="19"/>
                    <a:pt x="21" y="19"/>
                    <a:pt x="21" y="19"/>
                  </a:cubicBezTo>
                  <a:cubicBezTo>
                    <a:pt x="38" y="19"/>
                    <a:pt x="38" y="19"/>
                    <a:pt x="38" y="19"/>
                  </a:cubicBezTo>
                  <a:cubicBezTo>
                    <a:pt x="38" y="41"/>
                    <a:pt x="38" y="41"/>
                    <a:pt x="38" y="41"/>
                  </a:cubicBezTo>
                  <a:cubicBezTo>
                    <a:pt x="30" y="41"/>
                    <a:pt x="30" y="41"/>
                    <a:pt x="30" y="41"/>
                  </a:cubicBezTo>
                  <a:cubicBezTo>
                    <a:pt x="30" y="37"/>
                    <a:pt x="30" y="37"/>
                    <a:pt x="30" y="37"/>
                  </a:cubicBezTo>
                  <a:cubicBezTo>
                    <a:pt x="28" y="40"/>
                    <a:pt x="24" y="42"/>
                    <a:pt x="19" y="42"/>
                  </a:cubicBezTo>
                  <a:cubicBezTo>
                    <a:pt x="7" y="42"/>
                    <a:pt x="0" y="33"/>
                    <a:pt x="0" y="21"/>
                  </a:cubicBezTo>
                  <a:cubicBezTo>
                    <a:pt x="0" y="9"/>
                    <a:pt x="7" y="0"/>
                    <a:pt x="20" y="0"/>
                  </a:cubicBezTo>
                  <a:cubicBezTo>
                    <a:pt x="28" y="0"/>
                    <a:pt x="35" y="4"/>
                    <a:pt x="38" y="10"/>
                  </a:cubicBezTo>
                  <a:lnTo>
                    <a:pt x="30" y="14"/>
                  </a:lnTo>
                  <a:close/>
                </a:path>
              </a:pathLst>
            </a:custGeom>
            <a:solidFill>
              <a:schemeClr val="bg1">
                <a:lumMod val="50000"/>
              </a:schemeClr>
            </a:solidFill>
            <a:ln>
              <a:noFill/>
            </a:ln>
          </p:spPr>
          <p:txBody>
            <a:bodyPr/>
            <a:lstStyle/>
            <a:p>
              <a:pPr>
                <a:defRPr/>
              </a:pPr>
              <a:endParaRPr lang="de-DE"/>
            </a:p>
          </p:txBody>
        </p:sp>
        <p:sp>
          <p:nvSpPr>
            <p:cNvPr id="34" name="Freeform 29"/>
            <p:cNvSpPr>
              <a:spLocks noEditPoints="1"/>
            </p:cNvSpPr>
            <p:nvPr userDrawn="1"/>
          </p:nvSpPr>
          <p:spPr bwMode="auto">
            <a:xfrm>
              <a:off x="19837" y="3145348"/>
              <a:ext cx="198351" cy="241269"/>
            </a:xfrm>
            <a:custGeom>
              <a:avLst/>
              <a:gdLst>
                <a:gd name="T0" fmla="*/ 6 w 33"/>
                <a:gd name="T1" fmla="*/ 4 h 40"/>
                <a:gd name="T2" fmla="*/ 15 w 33"/>
                <a:gd name="T3" fmla="*/ 4 h 40"/>
                <a:gd name="T4" fmla="*/ 27 w 33"/>
                <a:gd name="T5" fmla="*/ 19 h 40"/>
                <a:gd name="T6" fmla="*/ 14 w 33"/>
                <a:gd name="T7" fmla="*/ 35 h 40"/>
                <a:gd name="T8" fmla="*/ 6 w 33"/>
                <a:gd name="T9" fmla="*/ 35 h 40"/>
                <a:gd name="T10" fmla="*/ 6 w 33"/>
                <a:gd name="T11" fmla="*/ 4 h 40"/>
                <a:gd name="T12" fmla="*/ 0 w 33"/>
                <a:gd name="T13" fmla="*/ 40 h 40"/>
                <a:gd name="T14" fmla="*/ 15 w 33"/>
                <a:gd name="T15" fmla="*/ 40 h 40"/>
                <a:gd name="T16" fmla="*/ 33 w 33"/>
                <a:gd name="T17" fmla="*/ 20 h 40"/>
                <a:gd name="T18" fmla="*/ 15 w 33"/>
                <a:gd name="T19" fmla="*/ 0 h 40"/>
                <a:gd name="T20" fmla="*/ 0 w 33"/>
                <a:gd name="T21" fmla="*/ 0 h 40"/>
                <a:gd name="T22" fmla="*/ 0 w 33"/>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0">
                  <a:moveTo>
                    <a:pt x="6" y="4"/>
                  </a:moveTo>
                  <a:cubicBezTo>
                    <a:pt x="15" y="4"/>
                    <a:pt x="15" y="4"/>
                    <a:pt x="15" y="4"/>
                  </a:cubicBezTo>
                  <a:cubicBezTo>
                    <a:pt x="24" y="4"/>
                    <a:pt x="27" y="10"/>
                    <a:pt x="27" y="19"/>
                  </a:cubicBezTo>
                  <a:cubicBezTo>
                    <a:pt x="27" y="29"/>
                    <a:pt x="24" y="35"/>
                    <a:pt x="14" y="35"/>
                  </a:cubicBezTo>
                  <a:cubicBezTo>
                    <a:pt x="6" y="35"/>
                    <a:pt x="6" y="35"/>
                    <a:pt x="6" y="35"/>
                  </a:cubicBezTo>
                  <a:lnTo>
                    <a:pt x="6" y="4"/>
                  </a:lnTo>
                  <a:close/>
                  <a:moveTo>
                    <a:pt x="0" y="40"/>
                  </a:moveTo>
                  <a:cubicBezTo>
                    <a:pt x="15" y="40"/>
                    <a:pt x="15" y="40"/>
                    <a:pt x="15" y="40"/>
                  </a:cubicBezTo>
                  <a:cubicBezTo>
                    <a:pt x="27" y="40"/>
                    <a:pt x="33" y="31"/>
                    <a:pt x="33" y="20"/>
                  </a:cubicBezTo>
                  <a:cubicBezTo>
                    <a:pt x="33" y="8"/>
                    <a:pt x="28" y="0"/>
                    <a:pt x="15" y="0"/>
                  </a:cubicBezTo>
                  <a:cubicBezTo>
                    <a:pt x="0" y="0"/>
                    <a:pt x="0" y="0"/>
                    <a:pt x="0" y="0"/>
                  </a:cubicBezTo>
                  <a:lnTo>
                    <a:pt x="0" y="40"/>
                  </a:lnTo>
                  <a:close/>
                </a:path>
              </a:pathLst>
            </a:custGeom>
            <a:solidFill>
              <a:schemeClr val="bg1">
                <a:lumMod val="50000"/>
              </a:schemeClr>
            </a:solidFill>
            <a:ln>
              <a:noFill/>
            </a:ln>
          </p:spPr>
          <p:txBody>
            <a:bodyPr/>
            <a:lstStyle/>
            <a:p>
              <a:pPr>
                <a:defRPr/>
              </a:pPr>
              <a:endParaRPr lang="de-DE"/>
            </a:p>
          </p:txBody>
        </p:sp>
        <p:sp>
          <p:nvSpPr>
            <p:cNvPr id="35" name="Freeform 30"/>
            <p:cNvSpPr>
              <a:spLocks/>
            </p:cNvSpPr>
            <p:nvPr userDrawn="1"/>
          </p:nvSpPr>
          <p:spPr bwMode="auto">
            <a:xfrm>
              <a:off x="290915" y="3145348"/>
              <a:ext cx="171905" cy="241269"/>
            </a:xfrm>
            <a:custGeom>
              <a:avLst/>
              <a:gdLst>
                <a:gd name="T0" fmla="*/ 0 w 110"/>
                <a:gd name="T1" fmla="*/ 0 h 153"/>
                <a:gd name="T2" fmla="*/ 106 w 110"/>
                <a:gd name="T3" fmla="*/ 0 h 153"/>
                <a:gd name="T4" fmla="*/ 106 w 110"/>
                <a:gd name="T5" fmla="*/ 16 h 153"/>
                <a:gd name="T6" fmla="*/ 19 w 110"/>
                <a:gd name="T7" fmla="*/ 16 h 153"/>
                <a:gd name="T8" fmla="*/ 19 w 110"/>
                <a:gd name="T9" fmla="*/ 65 h 153"/>
                <a:gd name="T10" fmla="*/ 95 w 110"/>
                <a:gd name="T11" fmla="*/ 65 h 153"/>
                <a:gd name="T12" fmla="*/ 95 w 110"/>
                <a:gd name="T13" fmla="*/ 81 h 153"/>
                <a:gd name="T14" fmla="*/ 19 w 110"/>
                <a:gd name="T15" fmla="*/ 81 h 153"/>
                <a:gd name="T16" fmla="*/ 19 w 110"/>
                <a:gd name="T17" fmla="*/ 134 h 153"/>
                <a:gd name="T18" fmla="*/ 110 w 110"/>
                <a:gd name="T19" fmla="*/ 134 h 153"/>
                <a:gd name="T20" fmla="*/ 110 w 110"/>
                <a:gd name="T21" fmla="*/ 153 h 153"/>
                <a:gd name="T22" fmla="*/ 0 w 110"/>
                <a:gd name="T23" fmla="*/ 153 h 153"/>
                <a:gd name="T24" fmla="*/ 0 w 110"/>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53">
                  <a:moveTo>
                    <a:pt x="0" y="0"/>
                  </a:moveTo>
                  <a:lnTo>
                    <a:pt x="106" y="0"/>
                  </a:lnTo>
                  <a:lnTo>
                    <a:pt x="106" y="16"/>
                  </a:lnTo>
                  <a:lnTo>
                    <a:pt x="19" y="16"/>
                  </a:lnTo>
                  <a:lnTo>
                    <a:pt x="19" y="65"/>
                  </a:lnTo>
                  <a:lnTo>
                    <a:pt x="95" y="65"/>
                  </a:lnTo>
                  <a:lnTo>
                    <a:pt x="95" y="81"/>
                  </a:lnTo>
                  <a:lnTo>
                    <a:pt x="19" y="81"/>
                  </a:lnTo>
                  <a:lnTo>
                    <a:pt x="19" y="134"/>
                  </a:lnTo>
                  <a:lnTo>
                    <a:pt x="110" y="134"/>
                  </a:lnTo>
                  <a:lnTo>
                    <a:pt x="110" y="153"/>
                  </a:lnTo>
                  <a:lnTo>
                    <a:pt x="0" y="153"/>
                  </a:lnTo>
                  <a:lnTo>
                    <a:pt x="0" y="0"/>
                  </a:lnTo>
                  <a:close/>
                </a:path>
              </a:pathLst>
            </a:custGeom>
            <a:solidFill>
              <a:schemeClr val="bg1">
                <a:lumMod val="50000"/>
              </a:schemeClr>
            </a:solidFill>
            <a:ln>
              <a:noFill/>
            </a:ln>
          </p:spPr>
          <p:txBody>
            <a:bodyPr/>
            <a:lstStyle/>
            <a:p>
              <a:pPr>
                <a:defRPr/>
              </a:pPr>
              <a:endParaRPr lang="de-DE"/>
            </a:p>
          </p:txBody>
        </p:sp>
        <p:sp>
          <p:nvSpPr>
            <p:cNvPr id="36" name="Freeform 31"/>
            <p:cNvSpPr>
              <a:spLocks/>
            </p:cNvSpPr>
            <p:nvPr userDrawn="1"/>
          </p:nvSpPr>
          <p:spPr bwMode="auto">
            <a:xfrm>
              <a:off x="528937" y="3145348"/>
              <a:ext cx="178518" cy="247788"/>
            </a:xfrm>
            <a:custGeom>
              <a:avLst/>
              <a:gdLst>
                <a:gd name="T0" fmla="*/ 30 w 30"/>
                <a:gd name="T1" fmla="*/ 27 h 41"/>
                <a:gd name="T2" fmla="*/ 15 w 30"/>
                <a:gd name="T3" fmla="*/ 41 h 41"/>
                <a:gd name="T4" fmla="*/ 0 w 30"/>
                <a:gd name="T5" fmla="*/ 27 h 41"/>
                <a:gd name="T6" fmla="*/ 0 w 30"/>
                <a:gd name="T7" fmla="*/ 0 h 41"/>
                <a:gd name="T8" fmla="*/ 5 w 30"/>
                <a:gd name="T9" fmla="*/ 0 h 41"/>
                <a:gd name="T10" fmla="*/ 5 w 30"/>
                <a:gd name="T11" fmla="*/ 26 h 41"/>
                <a:gd name="T12" fmla="*/ 15 w 30"/>
                <a:gd name="T13" fmla="*/ 36 h 41"/>
                <a:gd name="T14" fmla="*/ 25 w 30"/>
                <a:gd name="T15" fmla="*/ 26 h 41"/>
                <a:gd name="T16" fmla="*/ 25 w 30"/>
                <a:gd name="T17" fmla="*/ 0 h 41"/>
                <a:gd name="T18" fmla="*/ 30 w 30"/>
                <a:gd name="T19" fmla="*/ 0 h 41"/>
                <a:gd name="T20" fmla="*/ 30 w 30"/>
                <a:gd name="T2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1">
                  <a:moveTo>
                    <a:pt x="30" y="27"/>
                  </a:moveTo>
                  <a:cubicBezTo>
                    <a:pt x="30" y="36"/>
                    <a:pt x="24" y="41"/>
                    <a:pt x="15" y="41"/>
                  </a:cubicBezTo>
                  <a:cubicBezTo>
                    <a:pt x="5" y="41"/>
                    <a:pt x="0" y="36"/>
                    <a:pt x="0" y="27"/>
                  </a:cubicBezTo>
                  <a:cubicBezTo>
                    <a:pt x="0" y="0"/>
                    <a:pt x="0" y="0"/>
                    <a:pt x="0" y="0"/>
                  </a:cubicBezTo>
                  <a:cubicBezTo>
                    <a:pt x="5" y="0"/>
                    <a:pt x="5" y="0"/>
                    <a:pt x="5" y="0"/>
                  </a:cubicBezTo>
                  <a:cubicBezTo>
                    <a:pt x="5" y="26"/>
                    <a:pt x="5" y="26"/>
                    <a:pt x="5" y="26"/>
                  </a:cubicBezTo>
                  <a:cubicBezTo>
                    <a:pt x="5" y="33"/>
                    <a:pt x="8" y="36"/>
                    <a:pt x="15" y="36"/>
                  </a:cubicBezTo>
                  <a:cubicBezTo>
                    <a:pt x="22" y="36"/>
                    <a:pt x="25" y="33"/>
                    <a:pt x="25" y="26"/>
                  </a:cubicBezTo>
                  <a:cubicBezTo>
                    <a:pt x="25" y="0"/>
                    <a:pt x="25" y="0"/>
                    <a:pt x="25" y="0"/>
                  </a:cubicBezTo>
                  <a:cubicBezTo>
                    <a:pt x="30" y="0"/>
                    <a:pt x="30" y="0"/>
                    <a:pt x="30" y="0"/>
                  </a:cubicBezTo>
                  <a:lnTo>
                    <a:pt x="30" y="27"/>
                  </a:lnTo>
                  <a:close/>
                </a:path>
              </a:pathLst>
            </a:custGeom>
            <a:solidFill>
              <a:schemeClr val="bg1">
                <a:lumMod val="50000"/>
              </a:schemeClr>
            </a:solidFill>
            <a:ln>
              <a:noFill/>
            </a:ln>
          </p:spPr>
          <p:txBody>
            <a:bodyPr/>
            <a:lstStyle/>
            <a:p>
              <a:pPr>
                <a:defRPr/>
              </a:pPr>
              <a:endParaRPr lang="de-DE"/>
            </a:p>
          </p:txBody>
        </p:sp>
        <p:sp>
          <p:nvSpPr>
            <p:cNvPr id="37" name="Freeform 32"/>
            <p:cNvSpPr>
              <a:spLocks/>
            </p:cNvSpPr>
            <p:nvPr userDrawn="1"/>
          </p:nvSpPr>
          <p:spPr bwMode="auto">
            <a:xfrm>
              <a:off x="766959" y="3145348"/>
              <a:ext cx="178518" cy="241269"/>
            </a:xfrm>
            <a:custGeom>
              <a:avLst/>
              <a:gdLst>
                <a:gd name="T0" fmla="*/ 46 w 110"/>
                <a:gd name="T1" fmla="*/ 16 h 153"/>
                <a:gd name="T2" fmla="*/ 0 w 110"/>
                <a:gd name="T3" fmla="*/ 16 h 153"/>
                <a:gd name="T4" fmla="*/ 0 w 110"/>
                <a:gd name="T5" fmla="*/ 0 h 153"/>
                <a:gd name="T6" fmla="*/ 110 w 110"/>
                <a:gd name="T7" fmla="*/ 0 h 153"/>
                <a:gd name="T8" fmla="*/ 110 w 110"/>
                <a:gd name="T9" fmla="*/ 16 h 153"/>
                <a:gd name="T10" fmla="*/ 65 w 110"/>
                <a:gd name="T11" fmla="*/ 16 h 153"/>
                <a:gd name="T12" fmla="*/ 65 w 110"/>
                <a:gd name="T13" fmla="*/ 153 h 153"/>
                <a:gd name="T14" fmla="*/ 46 w 110"/>
                <a:gd name="T15" fmla="*/ 153 h 153"/>
                <a:gd name="T16" fmla="*/ 46 w 110"/>
                <a:gd name="T17" fmla="*/ 1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53">
                  <a:moveTo>
                    <a:pt x="46" y="16"/>
                  </a:moveTo>
                  <a:lnTo>
                    <a:pt x="0" y="16"/>
                  </a:lnTo>
                  <a:lnTo>
                    <a:pt x="0" y="0"/>
                  </a:lnTo>
                  <a:lnTo>
                    <a:pt x="110" y="0"/>
                  </a:lnTo>
                  <a:lnTo>
                    <a:pt x="110" y="16"/>
                  </a:lnTo>
                  <a:lnTo>
                    <a:pt x="65" y="16"/>
                  </a:lnTo>
                  <a:lnTo>
                    <a:pt x="65" y="153"/>
                  </a:lnTo>
                  <a:lnTo>
                    <a:pt x="46" y="153"/>
                  </a:lnTo>
                  <a:lnTo>
                    <a:pt x="46" y="16"/>
                  </a:lnTo>
                  <a:close/>
                </a:path>
              </a:pathLst>
            </a:custGeom>
            <a:solidFill>
              <a:schemeClr val="bg1">
                <a:lumMod val="50000"/>
              </a:schemeClr>
            </a:solidFill>
            <a:ln>
              <a:noFill/>
            </a:ln>
          </p:spPr>
          <p:txBody>
            <a:bodyPr/>
            <a:lstStyle/>
            <a:p>
              <a:pPr>
                <a:defRPr/>
              </a:pPr>
              <a:endParaRPr lang="de-DE"/>
            </a:p>
          </p:txBody>
        </p:sp>
        <p:sp>
          <p:nvSpPr>
            <p:cNvPr id="38" name="Freeform 33"/>
            <p:cNvSpPr>
              <a:spLocks/>
            </p:cNvSpPr>
            <p:nvPr userDrawn="1"/>
          </p:nvSpPr>
          <p:spPr bwMode="auto">
            <a:xfrm>
              <a:off x="998371" y="3138829"/>
              <a:ext cx="198351" cy="254306"/>
            </a:xfrm>
            <a:custGeom>
              <a:avLst/>
              <a:gdLst>
                <a:gd name="T0" fmla="*/ 27 w 33"/>
                <a:gd name="T1" fmla="*/ 12 h 42"/>
                <a:gd name="T2" fmla="*/ 16 w 33"/>
                <a:gd name="T3" fmla="*/ 4 h 42"/>
                <a:gd name="T4" fmla="*/ 8 w 33"/>
                <a:gd name="T5" fmla="*/ 10 h 42"/>
                <a:gd name="T6" fmla="*/ 33 w 33"/>
                <a:gd name="T7" fmla="*/ 29 h 42"/>
                <a:gd name="T8" fmla="*/ 18 w 33"/>
                <a:gd name="T9" fmla="*/ 42 h 42"/>
                <a:gd name="T10" fmla="*/ 0 w 33"/>
                <a:gd name="T11" fmla="*/ 28 h 42"/>
                <a:gd name="T12" fmla="*/ 6 w 33"/>
                <a:gd name="T13" fmla="*/ 27 h 42"/>
                <a:gd name="T14" fmla="*/ 17 w 33"/>
                <a:gd name="T15" fmla="*/ 37 h 42"/>
                <a:gd name="T16" fmla="*/ 27 w 33"/>
                <a:gd name="T17" fmla="*/ 29 h 42"/>
                <a:gd name="T18" fmla="*/ 2 w 33"/>
                <a:gd name="T19" fmla="*/ 11 h 42"/>
                <a:gd name="T20" fmla="*/ 16 w 33"/>
                <a:gd name="T21" fmla="*/ 0 h 42"/>
                <a:gd name="T22" fmla="*/ 32 w 33"/>
                <a:gd name="T23" fmla="*/ 12 h 42"/>
                <a:gd name="T24" fmla="*/ 27 w 33"/>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2">
                  <a:moveTo>
                    <a:pt x="27" y="12"/>
                  </a:moveTo>
                  <a:cubicBezTo>
                    <a:pt x="27" y="7"/>
                    <a:pt x="22" y="4"/>
                    <a:pt x="16" y="4"/>
                  </a:cubicBezTo>
                  <a:cubicBezTo>
                    <a:pt x="13" y="4"/>
                    <a:pt x="8" y="5"/>
                    <a:pt x="8" y="10"/>
                  </a:cubicBezTo>
                  <a:cubicBezTo>
                    <a:pt x="8" y="21"/>
                    <a:pt x="33" y="13"/>
                    <a:pt x="33" y="29"/>
                  </a:cubicBezTo>
                  <a:cubicBezTo>
                    <a:pt x="33" y="38"/>
                    <a:pt x="25" y="42"/>
                    <a:pt x="18" y="42"/>
                  </a:cubicBezTo>
                  <a:cubicBezTo>
                    <a:pt x="8" y="42"/>
                    <a:pt x="1" y="38"/>
                    <a:pt x="0" y="28"/>
                  </a:cubicBezTo>
                  <a:cubicBezTo>
                    <a:pt x="6" y="27"/>
                    <a:pt x="6" y="27"/>
                    <a:pt x="6" y="27"/>
                  </a:cubicBezTo>
                  <a:cubicBezTo>
                    <a:pt x="6" y="34"/>
                    <a:pt x="10" y="37"/>
                    <a:pt x="17" y="37"/>
                  </a:cubicBezTo>
                  <a:cubicBezTo>
                    <a:pt x="22" y="37"/>
                    <a:pt x="27" y="35"/>
                    <a:pt x="27" y="29"/>
                  </a:cubicBezTo>
                  <a:cubicBezTo>
                    <a:pt x="27" y="18"/>
                    <a:pt x="2" y="26"/>
                    <a:pt x="2" y="11"/>
                  </a:cubicBezTo>
                  <a:cubicBezTo>
                    <a:pt x="2" y="3"/>
                    <a:pt x="9" y="0"/>
                    <a:pt x="16" y="0"/>
                  </a:cubicBezTo>
                  <a:cubicBezTo>
                    <a:pt x="24" y="0"/>
                    <a:pt x="31" y="4"/>
                    <a:pt x="32" y="12"/>
                  </a:cubicBezTo>
                  <a:lnTo>
                    <a:pt x="27" y="12"/>
                  </a:lnTo>
                  <a:close/>
                </a:path>
              </a:pathLst>
            </a:custGeom>
            <a:solidFill>
              <a:schemeClr val="bg1">
                <a:lumMod val="50000"/>
              </a:schemeClr>
            </a:solidFill>
            <a:ln>
              <a:noFill/>
            </a:ln>
          </p:spPr>
          <p:txBody>
            <a:bodyPr/>
            <a:lstStyle/>
            <a:p>
              <a:pPr>
                <a:defRPr/>
              </a:pPr>
              <a:endParaRPr lang="de-DE"/>
            </a:p>
          </p:txBody>
        </p:sp>
        <p:sp>
          <p:nvSpPr>
            <p:cNvPr id="39" name="Freeform 34"/>
            <p:cNvSpPr>
              <a:spLocks/>
            </p:cNvSpPr>
            <p:nvPr userDrawn="1"/>
          </p:nvSpPr>
          <p:spPr bwMode="auto">
            <a:xfrm>
              <a:off x="1256225" y="3138829"/>
              <a:ext cx="238022" cy="254306"/>
            </a:xfrm>
            <a:custGeom>
              <a:avLst/>
              <a:gdLst>
                <a:gd name="T0" fmla="*/ 33 w 39"/>
                <a:gd name="T1" fmla="*/ 13 h 42"/>
                <a:gd name="T2" fmla="*/ 20 w 39"/>
                <a:gd name="T3" fmla="*/ 4 h 42"/>
                <a:gd name="T4" fmla="*/ 6 w 39"/>
                <a:gd name="T5" fmla="*/ 21 h 42"/>
                <a:gd name="T6" fmla="*/ 20 w 39"/>
                <a:gd name="T7" fmla="*/ 37 h 42"/>
                <a:gd name="T8" fmla="*/ 33 w 39"/>
                <a:gd name="T9" fmla="*/ 26 h 42"/>
                <a:gd name="T10" fmla="*/ 39 w 39"/>
                <a:gd name="T11" fmla="*/ 26 h 42"/>
                <a:gd name="T12" fmla="*/ 20 w 39"/>
                <a:gd name="T13" fmla="*/ 42 h 42"/>
                <a:gd name="T14" fmla="*/ 0 w 39"/>
                <a:gd name="T15" fmla="*/ 21 h 42"/>
                <a:gd name="T16" fmla="*/ 20 w 39"/>
                <a:gd name="T17" fmla="*/ 0 h 42"/>
                <a:gd name="T18" fmla="*/ 38 w 39"/>
                <a:gd name="T19" fmla="*/ 12 h 42"/>
                <a:gd name="T20" fmla="*/ 33 w 39"/>
                <a:gd name="T21"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2">
                  <a:moveTo>
                    <a:pt x="33" y="13"/>
                  </a:moveTo>
                  <a:cubicBezTo>
                    <a:pt x="31" y="8"/>
                    <a:pt x="26" y="4"/>
                    <a:pt x="20" y="4"/>
                  </a:cubicBezTo>
                  <a:cubicBezTo>
                    <a:pt x="10" y="4"/>
                    <a:pt x="6" y="12"/>
                    <a:pt x="6" y="21"/>
                  </a:cubicBezTo>
                  <a:cubicBezTo>
                    <a:pt x="6" y="30"/>
                    <a:pt x="10" y="37"/>
                    <a:pt x="20" y="37"/>
                  </a:cubicBezTo>
                  <a:cubicBezTo>
                    <a:pt x="27" y="37"/>
                    <a:pt x="32" y="33"/>
                    <a:pt x="33" y="26"/>
                  </a:cubicBezTo>
                  <a:cubicBezTo>
                    <a:pt x="39" y="26"/>
                    <a:pt x="39" y="26"/>
                    <a:pt x="39" y="26"/>
                  </a:cubicBezTo>
                  <a:cubicBezTo>
                    <a:pt x="37" y="36"/>
                    <a:pt x="29" y="42"/>
                    <a:pt x="20" y="42"/>
                  </a:cubicBezTo>
                  <a:cubicBezTo>
                    <a:pt x="8" y="42"/>
                    <a:pt x="0" y="33"/>
                    <a:pt x="0" y="21"/>
                  </a:cubicBezTo>
                  <a:cubicBezTo>
                    <a:pt x="0" y="8"/>
                    <a:pt x="8" y="0"/>
                    <a:pt x="20" y="0"/>
                  </a:cubicBezTo>
                  <a:cubicBezTo>
                    <a:pt x="29" y="0"/>
                    <a:pt x="36" y="4"/>
                    <a:pt x="38" y="12"/>
                  </a:cubicBezTo>
                  <a:lnTo>
                    <a:pt x="33" y="13"/>
                  </a:lnTo>
                  <a:close/>
                </a:path>
              </a:pathLst>
            </a:custGeom>
            <a:solidFill>
              <a:schemeClr val="bg1">
                <a:lumMod val="50000"/>
              </a:schemeClr>
            </a:solidFill>
            <a:ln>
              <a:noFill/>
            </a:ln>
          </p:spPr>
          <p:txBody>
            <a:bodyPr/>
            <a:lstStyle/>
            <a:p>
              <a:pPr>
                <a:defRPr/>
              </a:pPr>
              <a:endParaRPr lang="de-DE"/>
            </a:p>
          </p:txBody>
        </p:sp>
        <p:sp>
          <p:nvSpPr>
            <p:cNvPr id="40" name="Freeform 35"/>
            <p:cNvSpPr>
              <a:spLocks/>
            </p:cNvSpPr>
            <p:nvPr userDrawn="1"/>
          </p:nvSpPr>
          <p:spPr bwMode="auto">
            <a:xfrm>
              <a:off x="1560364" y="3145348"/>
              <a:ext cx="198351" cy="241269"/>
            </a:xfrm>
            <a:custGeom>
              <a:avLst/>
              <a:gdLst>
                <a:gd name="T0" fmla="*/ 0 w 125"/>
                <a:gd name="T1" fmla="*/ 0 h 153"/>
                <a:gd name="T2" fmla="*/ 22 w 125"/>
                <a:gd name="T3" fmla="*/ 0 h 153"/>
                <a:gd name="T4" fmla="*/ 22 w 125"/>
                <a:gd name="T5" fmla="*/ 65 h 153"/>
                <a:gd name="T6" fmla="*/ 106 w 125"/>
                <a:gd name="T7" fmla="*/ 65 h 153"/>
                <a:gd name="T8" fmla="*/ 106 w 125"/>
                <a:gd name="T9" fmla="*/ 0 h 153"/>
                <a:gd name="T10" fmla="*/ 125 w 125"/>
                <a:gd name="T11" fmla="*/ 0 h 153"/>
                <a:gd name="T12" fmla="*/ 125 w 125"/>
                <a:gd name="T13" fmla="*/ 153 h 153"/>
                <a:gd name="T14" fmla="*/ 106 w 125"/>
                <a:gd name="T15" fmla="*/ 153 h 153"/>
                <a:gd name="T16" fmla="*/ 106 w 125"/>
                <a:gd name="T17" fmla="*/ 81 h 153"/>
                <a:gd name="T18" fmla="*/ 22 w 125"/>
                <a:gd name="T19" fmla="*/ 81 h 153"/>
                <a:gd name="T20" fmla="*/ 22 w 125"/>
                <a:gd name="T21" fmla="*/ 153 h 153"/>
                <a:gd name="T22" fmla="*/ 0 w 125"/>
                <a:gd name="T23" fmla="*/ 153 h 153"/>
                <a:gd name="T24" fmla="*/ 0 w 125"/>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53">
                  <a:moveTo>
                    <a:pt x="0" y="0"/>
                  </a:moveTo>
                  <a:lnTo>
                    <a:pt x="22" y="0"/>
                  </a:lnTo>
                  <a:lnTo>
                    <a:pt x="22" y="65"/>
                  </a:lnTo>
                  <a:lnTo>
                    <a:pt x="106" y="65"/>
                  </a:lnTo>
                  <a:lnTo>
                    <a:pt x="106" y="0"/>
                  </a:lnTo>
                  <a:lnTo>
                    <a:pt x="125" y="0"/>
                  </a:lnTo>
                  <a:lnTo>
                    <a:pt x="125" y="153"/>
                  </a:lnTo>
                  <a:lnTo>
                    <a:pt x="106" y="153"/>
                  </a:lnTo>
                  <a:lnTo>
                    <a:pt x="106" y="81"/>
                  </a:lnTo>
                  <a:lnTo>
                    <a:pt x="22" y="81"/>
                  </a:lnTo>
                  <a:lnTo>
                    <a:pt x="22" y="153"/>
                  </a:lnTo>
                  <a:lnTo>
                    <a:pt x="0" y="153"/>
                  </a:lnTo>
                  <a:lnTo>
                    <a:pt x="0" y="0"/>
                  </a:lnTo>
                  <a:close/>
                </a:path>
              </a:pathLst>
            </a:custGeom>
            <a:solidFill>
              <a:schemeClr val="bg1">
                <a:lumMod val="50000"/>
              </a:schemeClr>
            </a:solidFill>
            <a:ln>
              <a:noFill/>
            </a:ln>
          </p:spPr>
          <p:txBody>
            <a:bodyPr/>
            <a:lstStyle/>
            <a:p>
              <a:pPr>
                <a:defRPr/>
              </a:pPr>
              <a:endParaRPr lang="de-DE"/>
            </a:p>
          </p:txBody>
        </p:sp>
        <p:sp>
          <p:nvSpPr>
            <p:cNvPr id="41" name="Freeform 36"/>
            <p:cNvSpPr>
              <a:spLocks/>
            </p:cNvSpPr>
            <p:nvPr userDrawn="1"/>
          </p:nvSpPr>
          <p:spPr bwMode="auto">
            <a:xfrm>
              <a:off x="1838056" y="3145348"/>
              <a:ext cx="171905" cy="241269"/>
            </a:xfrm>
            <a:custGeom>
              <a:avLst/>
              <a:gdLst>
                <a:gd name="T0" fmla="*/ 0 w 110"/>
                <a:gd name="T1" fmla="*/ 0 h 153"/>
                <a:gd name="T2" fmla="*/ 106 w 110"/>
                <a:gd name="T3" fmla="*/ 0 h 153"/>
                <a:gd name="T4" fmla="*/ 106 w 110"/>
                <a:gd name="T5" fmla="*/ 16 h 153"/>
                <a:gd name="T6" fmla="*/ 19 w 110"/>
                <a:gd name="T7" fmla="*/ 16 h 153"/>
                <a:gd name="T8" fmla="*/ 19 w 110"/>
                <a:gd name="T9" fmla="*/ 65 h 153"/>
                <a:gd name="T10" fmla="*/ 95 w 110"/>
                <a:gd name="T11" fmla="*/ 65 h 153"/>
                <a:gd name="T12" fmla="*/ 95 w 110"/>
                <a:gd name="T13" fmla="*/ 81 h 153"/>
                <a:gd name="T14" fmla="*/ 19 w 110"/>
                <a:gd name="T15" fmla="*/ 81 h 153"/>
                <a:gd name="T16" fmla="*/ 19 w 110"/>
                <a:gd name="T17" fmla="*/ 134 h 153"/>
                <a:gd name="T18" fmla="*/ 110 w 110"/>
                <a:gd name="T19" fmla="*/ 134 h 153"/>
                <a:gd name="T20" fmla="*/ 110 w 110"/>
                <a:gd name="T21" fmla="*/ 153 h 153"/>
                <a:gd name="T22" fmla="*/ 0 w 110"/>
                <a:gd name="T23" fmla="*/ 153 h 153"/>
                <a:gd name="T24" fmla="*/ 0 w 110"/>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53">
                  <a:moveTo>
                    <a:pt x="0" y="0"/>
                  </a:moveTo>
                  <a:lnTo>
                    <a:pt x="106" y="0"/>
                  </a:lnTo>
                  <a:lnTo>
                    <a:pt x="106" y="16"/>
                  </a:lnTo>
                  <a:lnTo>
                    <a:pt x="19" y="16"/>
                  </a:lnTo>
                  <a:lnTo>
                    <a:pt x="19" y="65"/>
                  </a:lnTo>
                  <a:lnTo>
                    <a:pt x="95" y="65"/>
                  </a:lnTo>
                  <a:lnTo>
                    <a:pt x="95" y="81"/>
                  </a:lnTo>
                  <a:lnTo>
                    <a:pt x="19" y="81"/>
                  </a:lnTo>
                  <a:lnTo>
                    <a:pt x="19" y="134"/>
                  </a:lnTo>
                  <a:lnTo>
                    <a:pt x="110" y="134"/>
                  </a:lnTo>
                  <a:lnTo>
                    <a:pt x="110" y="153"/>
                  </a:lnTo>
                  <a:lnTo>
                    <a:pt x="0" y="153"/>
                  </a:lnTo>
                  <a:lnTo>
                    <a:pt x="0" y="0"/>
                  </a:lnTo>
                  <a:close/>
                </a:path>
              </a:pathLst>
            </a:custGeom>
            <a:solidFill>
              <a:schemeClr val="bg1">
                <a:lumMod val="50000"/>
              </a:schemeClr>
            </a:solidFill>
            <a:ln>
              <a:noFill/>
            </a:ln>
          </p:spPr>
          <p:txBody>
            <a:bodyPr/>
            <a:lstStyle/>
            <a:p>
              <a:pPr>
                <a:defRPr/>
              </a:pPr>
              <a:endParaRPr lang="de-DE"/>
            </a:p>
          </p:txBody>
        </p:sp>
      </p:grpSp>
      <p:grpSp>
        <p:nvGrpSpPr>
          <p:cNvPr id="2056" name="Group 152" hidden="1"/>
          <p:cNvGrpSpPr>
            <a:grpSpLocks/>
          </p:cNvGrpSpPr>
          <p:nvPr/>
        </p:nvGrpSpPr>
        <p:grpSpPr bwMode="auto">
          <a:xfrm>
            <a:off x="0" y="0"/>
            <a:ext cx="9144000" cy="6858000"/>
            <a:chOff x="0" y="0"/>
            <a:chExt cx="5760" cy="4320"/>
          </a:xfrm>
          <a:solidFill>
            <a:schemeClr val="accent6"/>
          </a:solidFill>
        </p:grpSpPr>
        <p:cxnSp>
          <p:nvCxnSpPr>
            <p:cNvPr id="2065" name="Gerade Verbindung 149"/>
            <p:cNvCxnSpPr>
              <a:cxnSpLocks noChangeShapeType="1"/>
            </p:cNvCxnSpPr>
            <p:nvPr userDrawn="1"/>
          </p:nvCxnSpPr>
          <p:spPr bwMode="auto">
            <a:xfrm flipH="1">
              <a:off x="340" y="0"/>
              <a:ext cx="0" cy="4320"/>
            </a:xfrm>
            <a:prstGeom prst="line">
              <a:avLst/>
            </a:prstGeom>
            <a:grpFill/>
            <a:ln w="0">
              <a:solidFill>
                <a:schemeClr val="bg1">
                  <a:lumMod val="85000"/>
                </a:schemeClr>
              </a:solidFill>
              <a:round/>
              <a:headEnd/>
              <a:tailEnd/>
            </a:ln>
          </p:spPr>
        </p:cxnSp>
        <p:grpSp>
          <p:nvGrpSpPr>
            <p:cNvPr id="2066" name="Gruppieren 151"/>
            <p:cNvGrpSpPr>
              <a:grpSpLocks/>
            </p:cNvGrpSpPr>
            <p:nvPr userDrawn="1"/>
          </p:nvGrpSpPr>
          <p:grpSpPr bwMode="auto">
            <a:xfrm>
              <a:off x="975" y="907"/>
              <a:ext cx="114" cy="3062"/>
              <a:chOff x="6409029" y="50426"/>
              <a:chExt cx="180000" cy="6807574"/>
            </a:xfrm>
            <a:grpFill/>
          </p:grpSpPr>
          <p:cxnSp>
            <p:nvCxnSpPr>
              <p:cNvPr id="2095" name="Gerade Verbindung 178"/>
              <p:cNvCxnSpPr>
                <a:cxnSpLocks noChangeShapeType="1"/>
              </p:cNvCxnSpPr>
              <p:nvPr userDrawn="1"/>
            </p:nvCxnSpPr>
            <p:spPr bwMode="auto">
              <a:xfrm flipH="1">
                <a:off x="6589029" y="50426"/>
                <a:ext cx="0" cy="6807574"/>
              </a:xfrm>
              <a:prstGeom prst="line">
                <a:avLst/>
              </a:prstGeom>
              <a:grpFill/>
              <a:ln w="0">
                <a:solidFill>
                  <a:schemeClr val="bg1">
                    <a:lumMod val="85000"/>
                  </a:schemeClr>
                </a:solidFill>
                <a:round/>
                <a:headEnd/>
                <a:tailEnd/>
              </a:ln>
            </p:spPr>
          </p:cxnSp>
          <p:cxnSp>
            <p:nvCxnSpPr>
              <p:cNvPr id="2096" name="Gerade Verbindung 179"/>
              <p:cNvCxnSpPr>
                <a:cxnSpLocks noChangeShapeType="1"/>
              </p:cNvCxnSpPr>
              <p:nvPr/>
            </p:nvCxnSpPr>
            <p:spPr bwMode="auto">
              <a:xfrm flipH="1">
                <a:off x="6409029" y="50426"/>
                <a:ext cx="0" cy="6807574"/>
              </a:xfrm>
              <a:prstGeom prst="line">
                <a:avLst/>
              </a:prstGeom>
              <a:grpFill/>
              <a:ln w="0">
                <a:solidFill>
                  <a:schemeClr val="bg1">
                    <a:lumMod val="85000"/>
                  </a:schemeClr>
                </a:solidFill>
                <a:round/>
                <a:headEnd/>
                <a:tailEnd/>
              </a:ln>
            </p:spPr>
          </p:cxnSp>
        </p:grpSp>
        <p:cxnSp>
          <p:nvCxnSpPr>
            <p:cNvPr id="2067" name="Gerade Verbindung 156"/>
            <p:cNvCxnSpPr>
              <a:cxnSpLocks noChangeShapeType="1"/>
            </p:cNvCxnSpPr>
            <p:nvPr userDrawn="1"/>
          </p:nvCxnSpPr>
          <p:spPr bwMode="auto">
            <a:xfrm flipH="1">
              <a:off x="5465" y="0"/>
              <a:ext cx="0" cy="4320"/>
            </a:xfrm>
            <a:prstGeom prst="line">
              <a:avLst/>
            </a:prstGeom>
            <a:grpFill/>
            <a:ln w="0">
              <a:solidFill>
                <a:schemeClr val="bg1">
                  <a:lumMod val="85000"/>
                </a:schemeClr>
              </a:solidFill>
              <a:round/>
              <a:headEnd/>
              <a:tailEnd/>
            </a:ln>
          </p:spPr>
        </p:cxnSp>
        <p:cxnSp>
          <p:nvCxnSpPr>
            <p:cNvPr id="2068" name="Gerade Verbindung 159"/>
            <p:cNvCxnSpPr>
              <a:cxnSpLocks noChangeShapeType="1"/>
            </p:cNvCxnSpPr>
            <p:nvPr userDrawn="1"/>
          </p:nvCxnSpPr>
          <p:spPr bwMode="auto">
            <a:xfrm>
              <a:off x="0" y="3969"/>
              <a:ext cx="5760" cy="0"/>
            </a:xfrm>
            <a:prstGeom prst="line">
              <a:avLst/>
            </a:prstGeom>
            <a:grpFill/>
            <a:ln w="0">
              <a:solidFill>
                <a:schemeClr val="bg1">
                  <a:lumMod val="85000"/>
                </a:schemeClr>
              </a:solidFill>
              <a:round/>
              <a:headEnd/>
              <a:tailEnd/>
            </a:ln>
          </p:spPr>
        </p:cxnSp>
        <p:grpSp>
          <p:nvGrpSpPr>
            <p:cNvPr id="2069" name="Gruppieren 160"/>
            <p:cNvGrpSpPr>
              <a:grpSpLocks/>
            </p:cNvGrpSpPr>
            <p:nvPr userDrawn="1"/>
          </p:nvGrpSpPr>
          <p:grpSpPr bwMode="auto">
            <a:xfrm>
              <a:off x="0" y="227"/>
              <a:ext cx="5760" cy="794"/>
              <a:chOff x="0" y="360000"/>
              <a:chExt cx="9144000" cy="1260000"/>
            </a:xfrm>
            <a:grpFill/>
          </p:grpSpPr>
          <p:cxnSp>
            <p:nvCxnSpPr>
              <p:cNvPr id="2092" name="Gerade Verbindung 167"/>
              <p:cNvCxnSpPr>
                <a:cxnSpLocks noChangeShapeType="1"/>
              </p:cNvCxnSpPr>
              <p:nvPr userDrawn="1"/>
            </p:nvCxnSpPr>
            <p:spPr bwMode="auto">
              <a:xfrm>
                <a:off x="0" y="1620000"/>
                <a:ext cx="9144000" cy="0"/>
              </a:xfrm>
              <a:prstGeom prst="line">
                <a:avLst/>
              </a:prstGeom>
              <a:grpFill/>
              <a:ln w="0">
                <a:solidFill>
                  <a:schemeClr val="bg1">
                    <a:lumMod val="85000"/>
                  </a:schemeClr>
                </a:solidFill>
                <a:round/>
                <a:headEnd/>
                <a:tailEnd/>
              </a:ln>
            </p:spPr>
          </p:cxnSp>
          <p:cxnSp>
            <p:nvCxnSpPr>
              <p:cNvPr id="2093" name="Gerade Verbindung 168"/>
              <p:cNvCxnSpPr>
                <a:cxnSpLocks noChangeShapeType="1"/>
              </p:cNvCxnSpPr>
              <p:nvPr userDrawn="1"/>
            </p:nvCxnSpPr>
            <p:spPr bwMode="auto">
              <a:xfrm>
                <a:off x="0" y="1440000"/>
                <a:ext cx="9144000" cy="0"/>
              </a:xfrm>
              <a:prstGeom prst="line">
                <a:avLst/>
              </a:prstGeom>
              <a:grpFill/>
              <a:ln w="0">
                <a:solidFill>
                  <a:schemeClr val="bg1">
                    <a:lumMod val="85000"/>
                  </a:schemeClr>
                </a:solidFill>
                <a:prstDash val="lgDashDotDot"/>
                <a:round/>
                <a:headEnd/>
                <a:tailEnd/>
              </a:ln>
            </p:spPr>
          </p:cxnSp>
          <p:cxnSp>
            <p:nvCxnSpPr>
              <p:cNvPr id="2094" name="Gerade Verbindung 169"/>
              <p:cNvCxnSpPr>
                <a:cxnSpLocks noChangeShapeType="1"/>
              </p:cNvCxnSpPr>
              <p:nvPr userDrawn="1"/>
            </p:nvCxnSpPr>
            <p:spPr bwMode="auto">
              <a:xfrm>
                <a:off x="0" y="360000"/>
                <a:ext cx="9144000" cy="0"/>
              </a:xfrm>
              <a:prstGeom prst="line">
                <a:avLst/>
              </a:prstGeom>
              <a:grpFill/>
              <a:ln w="0">
                <a:solidFill>
                  <a:schemeClr val="bg1">
                    <a:lumMod val="85000"/>
                  </a:schemeClr>
                </a:solidFill>
                <a:round/>
                <a:headEnd/>
                <a:tailEnd/>
              </a:ln>
            </p:spPr>
          </p:cxnSp>
        </p:grpSp>
        <p:grpSp>
          <p:nvGrpSpPr>
            <p:cNvPr id="2070" name="Gruppieren 161"/>
            <p:cNvGrpSpPr>
              <a:grpSpLocks/>
            </p:cNvGrpSpPr>
            <p:nvPr userDrawn="1"/>
          </p:nvGrpSpPr>
          <p:grpSpPr bwMode="auto">
            <a:xfrm>
              <a:off x="0" y="1928"/>
              <a:ext cx="5760" cy="113"/>
              <a:chOff x="0" y="1428000"/>
              <a:chExt cx="9144000" cy="180000"/>
            </a:xfrm>
            <a:grpFill/>
          </p:grpSpPr>
          <p:cxnSp>
            <p:nvCxnSpPr>
              <p:cNvPr id="2090" name="Gerade Verbindung 165"/>
              <p:cNvCxnSpPr>
                <a:cxnSpLocks noChangeShapeType="1"/>
              </p:cNvCxnSpPr>
              <p:nvPr userDrawn="1"/>
            </p:nvCxnSpPr>
            <p:spPr bwMode="auto">
              <a:xfrm>
                <a:off x="0" y="1608000"/>
                <a:ext cx="9144000" cy="0"/>
              </a:xfrm>
              <a:prstGeom prst="line">
                <a:avLst/>
              </a:prstGeom>
              <a:grpFill/>
              <a:ln w="0">
                <a:solidFill>
                  <a:schemeClr val="bg1">
                    <a:lumMod val="85000"/>
                  </a:schemeClr>
                </a:solidFill>
                <a:round/>
                <a:headEnd/>
                <a:tailEnd/>
              </a:ln>
            </p:spPr>
          </p:cxnSp>
          <p:cxnSp>
            <p:nvCxnSpPr>
              <p:cNvPr id="2091" name="Gerade Verbindung 166"/>
              <p:cNvCxnSpPr>
                <a:cxnSpLocks noChangeShapeType="1"/>
              </p:cNvCxnSpPr>
              <p:nvPr userDrawn="1"/>
            </p:nvCxnSpPr>
            <p:spPr bwMode="auto">
              <a:xfrm>
                <a:off x="0" y="1428000"/>
                <a:ext cx="9144000" cy="0"/>
              </a:xfrm>
              <a:prstGeom prst="line">
                <a:avLst/>
              </a:prstGeom>
              <a:grpFill/>
              <a:ln w="0">
                <a:solidFill>
                  <a:schemeClr val="bg1">
                    <a:lumMod val="85000"/>
                  </a:schemeClr>
                </a:solidFill>
                <a:round/>
                <a:headEnd/>
                <a:tailEnd/>
              </a:ln>
            </p:spPr>
          </p:cxnSp>
        </p:grpSp>
        <p:grpSp>
          <p:nvGrpSpPr>
            <p:cNvPr id="2071" name="Gruppieren 162"/>
            <p:cNvGrpSpPr>
              <a:grpSpLocks/>
            </p:cNvGrpSpPr>
            <p:nvPr userDrawn="1"/>
          </p:nvGrpSpPr>
          <p:grpSpPr bwMode="auto">
            <a:xfrm>
              <a:off x="0" y="2948"/>
              <a:ext cx="5760" cy="114"/>
              <a:chOff x="0" y="1416000"/>
              <a:chExt cx="9144000" cy="180000"/>
            </a:xfrm>
            <a:grpFill/>
          </p:grpSpPr>
          <p:cxnSp>
            <p:nvCxnSpPr>
              <p:cNvPr id="2088" name="Gerade Verbindung 163"/>
              <p:cNvCxnSpPr>
                <a:cxnSpLocks noChangeShapeType="1"/>
              </p:cNvCxnSpPr>
              <p:nvPr userDrawn="1"/>
            </p:nvCxnSpPr>
            <p:spPr bwMode="auto">
              <a:xfrm>
                <a:off x="0" y="1596000"/>
                <a:ext cx="9144000" cy="0"/>
              </a:xfrm>
              <a:prstGeom prst="line">
                <a:avLst/>
              </a:prstGeom>
              <a:grpFill/>
              <a:ln w="0">
                <a:solidFill>
                  <a:schemeClr val="bg1">
                    <a:lumMod val="85000"/>
                  </a:schemeClr>
                </a:solidFill>
                <a:round/>
                <a:headEnd/>
                <a:tailEnd/>
              </a:ln>
            </p:spPr>
          </p:cxnSp>
          <p:cxnSp>
            <p:nvCxnSpPr>
              <p:cNvPr id="2089" name="Gerade Verbindung 164"/>
              <p:cNvCxnSpPr>
                <a:cxnSpLocks noChangeShapeType="1"/>
              </p:cNvCxnSpPr>
              <p:nvPr userDrawn="1"/>
            </p:nvCxnSpPr>
            <p:spPr bwMode="auto">
              <a:xfrm>
                <a:off x="0" y="1416000"/>
                <a:ext cx="9144000" cy="0"/>
              </a:xfrm>
              <a:prstGeom prst="line">
                <a:avLst/>
              </a:prstGeom>
              <a:grpFill/>
              <a:ln w="0">
                <a:solidFill>
                  <a:schemeClr val="bg1">
                    <a:lumMod val="85000"/>
                  </a:schemeClr>
                </a:solidFill>
                <a:round/>
                <a:headEnd/>
                <a:tailEnd/>
              </a:ln>
            </p:spPr>
          </p:cxnSp>
        </p:grpSp>
        <p:sp>
          <p:nvSpPr>
            <p:cNvPr id="1048" name="Rechteck 158"/>
            <p:cNvSpPr>
              <a:spLocks noChangeArrowheads="1"/>
            </p:cNvSpPr>
            <p:nvPr userDrawn="1"/>
          </p:nvSpPr>
          <p:spPr bwMode="auto">
            <a:xfrm>
              <a:off x="0" y="0"/>
              <a:ext cx="81" cy="84"/>
            </a:xfrm>
            <a:prstGeom prst="rect">
              <a:avLst/>
            </a:prstGeom>
            <a:grpFill/>
            <a:ln w="0">
              <a:solidFill>
                <a:schemeClr val="bg1">
                  <a:lumMod val="85000"/>
                </a:schemeClr>
              </a:solidFill>
              <a:miter lim="800000"/>
              <a:headEnd/>
              <a:tailEnd/>
            </a:ln>
          </p:spPr>
          <p:txBody>
            <a:bodyPr anchor="ctr"/>
            <a:lstStyle/>
            <a:p>
              <a:pPr algn="ctr">
                <a:defRPr/>
              </a:pPr>
              <a:endParaRPr lang="de-DE">
                <a:solidFill>
                  <a:srgbClr val="FFFFFF"/>
                </a:solidFill>
              </a:endParaRPr>
            </a:p>
          </p:txBody>
        </p:sp>
        <p:grpSp>
          <p:nvGrpSpPr>
            <p:cNvPr id="2073" name="Gruppieren 73"/>
            <p:cNvGrpSpPr>
              <a:grpSpLocks/>
            </p:cNvGrpSpPr>
            <p:nvPr userDrawn="1"/>
          </p:nvGrpSpPr>
          <p:grpSpPr bwMode="auto">
            <a:xfrm>
              <a:off x="1723" y="907"/>
              <a:ext cx="114" cy="3062"/>
              <a:chOff x="6409029" y="50426"/>
              <a:chExt cx="180000" cy="6807574"/>
            </a:xfrm>
            <a:grpFill/>
          </p:grpSpPr>
          <p:cxnSp>
            <p:nvCxnSpPr>
              <p:cNvPr id="2086" name="Gerade Verbindung 74"/>
              <p:cNvCxnSpPr>
                <a:cxnSpLocks noChangeShapeType="1"/>
              </p:cNvCxnSpPr>
              <p:nvPr userDrawn="1"/>
            </p:nvCxnSpPr>
            <p:spPr bwMode="auto">
              <a:xfrm flipH="1">
                <a:off x="6589029" y="50426"/>
                <a:ext cx="0" cy="6807574"/>
              </a:xfrm>
              <a:prstGeom prst="line">
                <a:avLst/>
              </a:prstGeom>
              <a:grpFill/>
              <a:ln w="0">
                <a:solidFill>
                  <a:schemeClr val="bg1">
                    <a:lumMod val="85000"/>
                  </a:schemeClr>
                </a:solidFill>
                <a:prstDash val="dashDot"/>
                <a:round/>
                <a:headEnd/>
                <a:tailEnd/>
              </a:ln>
            </p:spPr>
          </p:cxnSp>
          <p:cxnSp>
            <p:nvCxnSpPr>
              <p:cNvPr id="2087" name="Gerade Verbindung 75"/>
              <p:cNvCxnSpPr>
                <a:cxnSpLocks noChangeShapeType="1"/>
              </p:cNvCxnSpPr>
              <p:nvPr/>
            </p:nvCxnSpPr>
            <p:spPr bwMode="auto">
              <a:xfrm flipH="1">
                <a:off x="6409029" y="50426"/>
                <a:ext cx="0" cy="6807574"/>
              </a:xfrm>
              <a:prstGeom prst="line">
                <a:avLst/>
              </a:prstGeom>
              <a:grpFill/>
              <a:ln w="0">
                <a:solidFill>
                  <a:schemeClr val="bg1">
                    <a:lumMod val="85000"/>
                  </a:schemeClr>
                </a:solidFill>
                <a:prstDash val="dashDot"/>
                <a:round/>
                <a:headEnd/>
                <a:tailEnd/>
              </a:ln>
            </p:spPr>
          </p:cxnSp>
        </p:grpSp>
        <p:grpSp>
          <p:nvGrpSpPr>
            <p:cNvPr id="2074" name="Gruppieren 76"/>
            <p:cNvGrpSpPr>
              <a:grpSpLocks/>
            </p:cNvGrpSpPr>
            <p:nvPr userDrawn="1"/>
          </p:nvGrpSpPr>
          <p:grpSpPr bwMode="auto">
            <a:xfrm>
              <a:off x="2472" y="907"/>
              <a:ext cx="113" cy="3062"/>
              <a:chOff x="6409029" y="50426"/>
              <a:chExt cx="180000" cy="6807574"/>
            </a:xfrm>
            <a:grpFill/>
          </p:grpSpPr>
          <p:cxnSp>
            <p:nvCxnSpPr>
              <p:cNvPr id="2084" name="Gerade Verbindung 77"/>
              <p:cNvCxnSpPr>
                <a:cxnSpLocks noChangeShapeType="1"/>
              </p:cNvCxnSpPr>
              <p:nvPr userDrawn="1"/>
            </p:nvCxnSpPr>
            <p:spPr bwMode="auto">
              <a:xfrm flipH="1">
                <a:off x="6589029" y="50426"/>
                <a:ext cx="0" cy="6807574"/>
              </a:xfrm>
              <a:prstGeom prst="line">
                <a:avLst/>
              </a:prstGeom>
              <a:grpFill/>
              <a:ln w="0">
                <a:solidFill>
                  <a:schemeClr val="bg1">
                    <a:lumMod val="85000"/>
                  </a:schemeClr>
                </a:solidFill>
                <a:round/>
                <a:headEnd/>
                <a:tailEnd/>
              </a:ln>
            </p:spPr>
          </p:cxnSp>
          <p:cxnSp>
            <p:nvCxnSpPr>
              <p:cNvPr id="2085" name="Gerade Verbindung 78"/>
              <p:cNvCxnSpPr>
                <a:cxnSpLocks noChangeShapeType="1"/>
              </p:cNvCxnSpPr>
              <p:nvPr/>
            </p:nvCxnSpPr>
            <p:spPr bwMode="auto">
              <a:xfrm flipH="1">
                <a:off x="6409029" y="50426"/>
                <a:ext cx="0" cy="6807574"/>
              </a:xfrm>
              <a:prstGeom prst="line">
                <a:avLst/>
              </a:prstGeom>
              <a:grpFill/>
              <a:ln w="0">
                <a:solidFill>
                  <a:schemeClr val="bg1">
                    <a:lumMod val="85000"/>
                  </a:schemeClr>
                </a:solidFill>
                <a:round/>
                <a:headEnd/>
                <a:tailEnd/>
              </a:ln>
            </p:spPr>
          </p:cxnSp>
        </p:grpSp>
        <p:grpSp>
          <p:nvGrpSpPr>
            <p:cNvPr id="2075" name="Gruppieren 79"/>
            <p:cNvGrpSpPr>
              <a:grpSpLocks/>
            </p:cNvGrpSpPr>
            <p:nvPr userDrawn="1"/>
          </p:nvGrpSpPr>
          <p:grpSpPr bwMode="auto">
            <a:xfrm>
              <a:off x="3220" y="907"/>
              <a:ext cx="114" cy="3062"/>
              <a:chOff x="6409029" y="50426"/>
              <a:chExt cx="180000" cy="6807574"/>
            </a:xfrm>
            <a:grpFill/>
          </p:grpSpPr>
          <p:cxnSp>
            <p:nvCxnSpPr>
              <p:cNvPr id="2082" name="Gerade Verbindung 80"/>
              <p:cNvCxnSpPr>
                <a:cxnSpLocks noChangeShapeType="1"/>
              </p:cNvCxnSpPr>
              <p:nvPr userDrawn="1"/>
            </p:nvCxnSpPr>
            <p:spPr bwMode="auto">
              <a:xfrm flipH="1">
                <a:off x="6589029" y="50426"/>
                <a:ext cx="0" cy="6807574"/>
              </a:xfrm>
              <a:prstGeom prst="line">
                <a:avLst/>
              </a:prstGeom>
              <a:grpFill/>
              <a:ln w="0">
                <a:solidFill>
                  <a:schemeClr val="bg1">
                    <a:lumMod val="85000"/>
                  </a:schemeClr>
                </a:solidFill>
                <a:prstDash val="dashDot"/>
                <a:round/>
                <a:headEnd/>
                <a:tailEnd/>
              </a:ln>
            </p:spPr>
          </p:cxnSp>
          <p:cxnSp>
            <p:nvCxnSpPr>
              <p:cNvPr id="2083" name="Gerade Verbindung 81"/>
              <p:cNvCxnSpPr>
                <a:cxnSpLocks noChangeShapeType="1"/>
              </p:cNvCxnSpPr>
              <p:nvPr/>
            </p:nvCxnSpPr>
            <p:spPr bwMode="auto">
              <a:xfrm flipH="1">
                <a:off x="6409029" y="50426"/>
                <a:ext cx="0" cy="6807574"/>
              </a:xfrm>
              <a:prstGeom prst="line">
                <a:avLst/>
              </a:prstGeom>
              <a:grpFill/>
              <a:ln w="0">
                <a:solidFill>
                  <a:schemeClr val="bg1">
                    <a:lumMod val="85000"/>
                  </a:schemeClr>
                </a:solidFill>
                <a:prstDash val="dashDot"/>
                <a:round/>
                <a:headEnd/>
                <a:tailEnd/>
              </a:ln>
            </p:spPr>
          </p:cxnSp>
        </p:grpSp>
        <p:grpSp>
          <p:nvGrpSpPr>
            <p:cNvPr id="2076" name="Gruppieren 82"/>
            <p:cNvGrpSpPr>
              <a:grpSpLocks/>
            </p:cNvGrpSpPr>
            <p:nvPr userDrawn="1"/>
          </p:nvGrpSpPr>
          <p:grpSpPr bwMode="auto">
            <a:xfrm>
              <a:off x="3969" y="227"/>
              <a:ext cx="113" cy="3742"/>
              <a:chOff x="6409029" y="50426"/>
              <a:chExt cx="180000" cy="6807574"/>
            </a:xfrm>
            <a:grpFill/>
          </p:grpSpPr>
          <p:cxnSp>
            <p:nvCxnSpPr>
              <p:cNvPr id="2080" name="Gerade Verbindung 83"/>
              <p:cNvCxnSpPr>
                <a:cxnSpLocks noChangeShapeType="1"/>
              </p:cNvCxnSpPr>
              <p:nvPr userDrawn="1"/>
            </p:nvCxnSpPr>
            <p:spPr bwMode="auto">
              <a:xfrm flipH="1">
                <a:off x="6589029" y="50426"/>
                <a:ext cx="0" cy="6807574"/>
              </a:xfrm>
              <a:prstGeom prst="line">
                <a:avLst/>
              </a:prstGeom>
              <a:grpFill/>
              <a:ln w="0">
                <a:solidFill>
                  <a:schemeClr val="bg1">
                    <a:lumMod val="85000"/>
                  </a:schemeClr>
                </a:solidFill>
                <a:round/>
                <a:headEnd/>
                <a:tailEnd/>
              </a:ln>
            </p:spPr>
          </p:cxnSp>
          <p:cxnSp>
            <p:nvCxnSpPr>
              <p:cNvPr id="2081" name="Gerade Verbindung 84"/>
              <p:cNvCxnSpPr>
                <a:cxnSpLocks noChangeShapeType="1"/>
              </p:cNvCxnSpPr>
              <p:nvPr/>
            </p:nvCxnSpPr>
            <p:spPr bwMode="auto">
              <a:xfrm flipH="1">
                <a:off x="6409029" y="50426"/>
                <a:ext cx="0" cy="6807574"/>
              </a:xfrm>
              <a:prstGeom prst="line">
                <a:avLst/>
              </a:prstGeom>
              <a:grpFill/>
              <a:ln w="0">
                <a:solidFill>
                  <a:schemeClr val="bg1">
                    <a:lumMod val="85000"/>
                  </a:schemeClr>
                </a:solidFill>
                <a:round/>
                <a:headEnd/>
                <a:tailEnd/>
              </a:ln>
            </p:spPr>
          </p:cxnSp>
        </p:grpSp>
        <p:grpSp>
          <p:nvGrpSpPr>
            <p:cNvPr id="2077" name="Gruppieren 85"/>
            <p:cNvGrpSpPr>
              <a:grpSpLocks/>
            </p:cNvGrpSpPr>
            <p:nvPr userDrawn="1"/>
          </p:nvGrpSpPr>
          <p:grpSpPr bwMode="auto">
            <a:xfrm>
              <a:off x="4717" y="907"/>
              <a:ext cx="113" cy="3062"/>
              <a:chOff x="6409029" y="50426"/>
              <a:chExt cx="180000" cy="6807574"/>
            </a:xfrm>
            <a:grpFill/>
          </p:grpSpPr>
          <p:cxnSp>
            <p:nvCxnSpPr>
              <p:cNvPr id="2078" name="Gerade Verbindung 86"/>
              <p:cNvCxnSpPr>
                <a:cxnSpLocks noChangeShapeType="1"/>
              </p:cNvCxnSpPr>
              <p:nvPr userDrawn="1"/>
            </p:nvCxnSpPr>
            <p:spPr bwMode="auto">
              <a:xfrm flipH="1">
                <a:off x="6589029" y="50426"/>
                <a:ext cx="0" cy="6807574"/>
              </a:xfrm>
              <a:prstGeom prst="line">
                <a:avLst/>
              </a:prstGeom>
              <a:grpFill/>
              <a:ln w="0">
                <a:solidFill>
                  <a:schemeClr val="bg1">
                    <a:lumMod val="85000"/>
                  </a:schemeClr>
                </a:solidFill>
                <a:prstDash val="dashDot"/>
                <a:round/>
                <a:headEnd/>
                <a:tailEnd/>
              </a:ln>
            </p:spPr>
          </p:cxnSp>
          <p:cxnSp>
            <p:nvCxnSpPr>
              <p:cNvPr id="2079" name="Gerade Verbindung 87"/>
              <p:cNvCxnSpPr>
                <a:cxnSpLocks noChangeShapeType="1"/>
              </p:cNvCxnSpPr>
              <p:nvPr/>
            </p:nvCxnSpPr>
            <p:spPr bwMode="auto">
              <a:xfrm flipH="1">
                <a:off x="6409029" y="50426"/>
                <a:ext cx="0" cy="6807574"/>
              </a:xfrm>
              <a:prstGeom prst="line">
                <a:avLst/>
              </a:prstGeom>
              <a:grpFill/>
              <a:ln w="0">
                <a:solidFill>
                  <a:schemeClr val="bg1">
                    <a:lumMod val="85000"/>
                  </a:schemeClr>
                </a:solidFill>
                <a:prstDash val="dashDot"/>
                <a:round/>
                <a:headEnd/>
                <a:tailEnd/>
              </a:ln>
            </p:spPr>
          </p:cxnSp>
        </p:grpSp>
      </p:grpSp>
      <p:grpSp>
        <p:nvGrpSpPr>
          <p:cNvPr id="2057" name="Group 80" hidden="1"/>
          <p:cNvGrpSpPr>
            <a:grpSpLocks/>
          </p:cNvGrpSpPr>
          <p:nvPr/>
        </p:nvGrpSpPr>
        <p:grpSpPr bwMode="auto">
          <a:xfrm>
            <a:off x="0" y="1436688"/>
            <a:ext cx="9144000" cy="5421312"/>
            <a:chOff x="0" y="905"/>
            <a:chExt cx="5760" cy="3415"/>
          </a:xfrm>
        </p:grpSpPr>
        <p:sp>
          <p:nvSpPr>
            <p:cNvPr id="1034" name="Rectangle 110"/>
            <p:cNvSpPr>
              <a:spLocks noChangeArrowheads="1"/>
            </p:cNvSpPr>
            <p:nvPr userDrawn="1"/>
          </p:nvSpPr>
          <p:spPr bwMode="auto">
            <a:xfrm>
              <a:off x="0" y="4207"/>
              <a:ext cx="138" cy="113"/>
            </a:xfrm>
            <a:prstGeom prst="rect">
              <a:avLst/>
            </a:prstGeom>
            <a:noFill/>
            <a:ln w="9525">
              <a:solidFill>
                <a:schemeClr val="accent6">
                  <a:lumMod val="60000"/>
                  <a:lumOff val="40000"/>
                </a:schemeClr>
              </a:solidFill>
              <a:miter lim="800000"/>
              <a:headEnd/>
              <a:tailEnd/>
            </a:ln>
            <a:effectLst/>
          </p:spPr>
          <p:txBody>
            <a:bodyPr wrap="none" anchor="ctr"/>
            <a:lstStyle/>
            <a:p>
              <a:pPr>
                <a:defRPr/>
              </a:pPr>
              <a:endParaRPr lang="de-DE"/>
            </a:p>
          </p:txBody>
        </p:sp>
        <p:grpSp>
          <p:nvGrpSpPr>
            <p:cNvPr id="2059" name="Gruppieren 76"/>
            <p:cNvGrpSpPr>
              <a:grpSpLocks/>
            </p:cNvGrpSpPr>
            <p:nvPr userDrawn="1"/>
          </p:nvGrpSpPr>
          <p:grpSpPr bwMode="auto">
            <a:xfrm>
              <a:off x="2846" y="905"/>
              <a:ext cx="113" cy="3062"/>
              <a:chOff x="6409029" y="50426"/>
              <a:chExt cx="180000" cy="6807574"/>
            </a:xfrm>
          </p:grpSpPr>
          <p:cxnSp>
            <p:nvCxnSpPr>
              <p:cNvPr id="2063" name="Gerade Verbindung 77"/>
              <p:cNvCxnSpPr>
                <a:cxnSpLocks noChangeShapeType="1"/>
              </p:cNvCxnSpPr>
              <p:nvPr userDrawn="1"/>
            </p:nvCxnSpPr>
            <p:spPr bwMode="auto">
              <a:xfrm flipH="1">
                <a:off x="6589029" y="50426"/>
                <a:ext cx="0" cy="6807574"/>
              </a:xfrm>
              <a:prstGeom prst="line">
                <a:avLst/>
              </a:prstGeom>
              <a:noFill/>
              <a:ln w="0">
                <a:solidFill>
                  <a:schemeClr val="accent6">
                    <a:lumMod val="60000"/>
                    <a:lumOff val="40000"/>
                  </a:schemeClr>
                </a:solidFill>
                <a:prstDash val="lgDashDot"/>
                <a:round/>
                <a:headEnd/>
                <a:tailEnd/>
              </a:ln>
              <a:extLst>
                <a:ext uri="{909E8E84-426E-40DD-AFC4-6F175D3DCCD1}">
                  <a14:hiddenFill xmlns:a14="http://schemas.microsoft.com/office/drawing/2010/main">
                    <a:noFill/>
                  </a14:hiddenFill>
                </a:ext>
              </a:extLst>
            </p:spPr>
          </p:cxnSp>
          <p:cxnSp>
            <p:nvCxnSpPr>
              <p:cNvPr id="2064" name="Gerade Verbindung 78"/>
              <p:cNvCxnSpPr>
                <a:cxnSpLocks noChangeShapeType="1"/>
              </p:cNvCxnSpPr>
              <p:nvPr/>
            </p:nvCxnSpPr>
            <p:spPr bwMode="auto">
              <a:xfrm flipH="1">
                <a:off x="6409029" y="50426"/>
                <a:ext cx="0" cy="6807574"/>
              </a:xfrm>
              <a:prstGeom prst="line">
                <a:avLst/>
              </a:prstGeom>
              <a:noFill/>
              <a:ln w="0">
                <a:solidFill>
                  <a:schemeClr val="accent6">
                    <a:lumMod val="60000"/>
                    <a:lumOff val="40000"/>
                  </a:schemeClr>
                </a:solidFill>
                <a:prstDash val="lgDashDot"/>
                <a:round/>
                <a:headEnd/>
                <a:tailEnd/>
              </a:ln>
              <a:extLst>
                <a:ext uri="{909E8E84-426E-40DD-AFC4-6F175D3DCCD1}">
                  <a14:hiddenFill xmlns:a14="http://schemas.microsoft.com/office/drawing/2010/main">
                    <a:noFill/>
                  </a14:hiddenFill>
                </a:ext>
              </a:extLst>
            </p:spPr>
          </p:cxnSp>
        </p:grpSp>
        <p:grpSp>
          <p:nvGrpSpPr>
            <p:cNvPr id="2060" name="Gruppieren 161"/>
            <p:cNvGrpSpPr>
              <a:grpSpLocks/>
            </p:cNvGrpSpPr>
            <p:nvPr userDrawn="1"/>
          </p:nvGrpSpPr>
          <p:grpSpPr bwMode="auto">
            <a:xfrm>
              <a:off x="0" y="2438"/>
              <a:ext cx="5760" cy="113"/>
              <a:chOff x="0" y="1428000"/>
              <a:chExt cx="9144000" cy="180000"/>
            </a:xfrm>
          </p:grpSpPr>
          <p:cxnSp>
            <p:nvCxnSpPr>
              <p:cNvPr id="2061" name="Gerade Verbindung 165"/>
              <p:cNvCxnSpPr>
                <a:cxnSpLocks noChangeShapeType="1"/>
              </p:cNvCxnSpPr>
              <p:nvPr userDrawn="1"/>
            </p:nvCxnSpPr>
            <p:spPr bwMode="auto">
              <a:xfrm>
                <a:off x="0" y="1608000"/>
                <a:ext cx="9144000" cy="0"/>
              </a:xfrm>
              <a:prstGeom prst="line">
                <a:avLst/>
              </a:prstGeom>
              <a:noFill/>
              <a:ln w="0">
                <a:solidFill>
                  <a:schemeClr val="accent6">
                    <a:lumMod val="60000"/>
                    <a:lumOff val="40000"/>
                  </a:schemeClr>
                </a:solidFill>
                <a:prstDash val="lgDashDot"/>
                <a:round/>
                <a:headEnd/>
                <a:tailEnd/>
              </a:ln>
              <a:extLst>
                <a:ext uri="{909E8E84-426E-40DD-AFC4-6F175D3DCCD1}">
                  <a14:hiddenFill xmlns:a14="http://schemas.microsoft.com/office/drawing/2010/main">
                    <a:noFill/>
                  </a14:hiddenFill>
                </a:ext>
              </a:extLst>
            </p:spPr>
          </p:cxnSp>
          <p:cxnSp>
            <p:nvCxnSpPr>
              <p:cNvPr id="2062" name="Gerade Verbindung 166"/>
              <p:cNvCxnSpPr>
                <a:cxnSpLocks noChangeShapeType="1"/>
              </p:cNvCxnSpPr>
              <p:nvPr userDrawn="1"/>
            </p:nvCxnSpPr>
            <p:spPr bwMode="auto">
              <a:xfrm>
                <a:off x="0" y="1428000"/>
                <a:ext cx="9144000" cy="0"/>
              </a:xfrm>
              <a:prstGeom prst="line">
                <a:avLst/>
              </a:prstGeom>
              <a:noFill/>
              <a:ln w="0">
                <a:solidFill>
                  <a:schemeClr val="accent6">
                    <a:lumMod val="60000"/>
                    <a:lumOff val="40000"/>
                  </a:schemeClr>
                </a:solidFill>
                <a:prstDash val="lgDashDot"/>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42495452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32" r:id="rId5"/>
    <p:sldLayoutId id="2147483707" r:id="rId6"/>
    <p:sldLayoutId id="2147483733"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Lst>
  <p:transition/>
  <p:txStyles>
    <p:titleStyle>
      <a:lvl1pPr algn="l" rtl="0" eaLnBrk="1" fontAlgn="base" hangingPunct="1">
        <a:spcBef>
          <a:spcPct val="0"/>
        </a:spcBef>
        <a:spcAft>
          <a:spcPct val="0"/>
        </a:spcAft>
        <a:defRPr sz="2400" kern="1200">
          <a:solidFill>
            <a:srgbClr val="544D4D"/>
          </a:solidFill>
          <a:latin typeface="+mj-lt"/>
          <a:ea typeface="ＭＳ Ｐゴシック" pitchFamily="34" charset="-128"/>
          <a:cs typeface="ＭＳ Ｐゴシック" pitchFamily="4" charset="-128"/>
        </a:defRPr>
      </a:lvl1pPr>
      <a:lvl2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2pPr>
      <a:lvl3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3pPr>
      <a:lvl4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4pPr>
      <a:lvl5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5pPr>
      <a:lvl6pPr marL="457200" algn="l" rtl="0" eaLnBrk="1" fontAlgn="base" hangingPunct="1">
        <a:spcBef>
          <a:spcPct val="0"/>
        </a:spcBef>
        <a:spcAft>
          <a:spcPct val="0"/>
        </a:spcAft>
        <a:defRPr sz="2400">
          <a:solidFill>
            <a:srgbClr val="544D4D"/>
          </a:solidFill>
          <a:latin typeface="Arial" charset="0"/>
        </a:defRPr>
      </a:lvl6pPr>
      <a:lvl7pPr marL="914400" algn="l" rtl="0" eaLnBrk="1" fontAlgn="base" hangingPunct="1">
        <a:spcBef>
          <a:spcPct val="0"/>
        </a:spcBef>
        <a:spcAft>
          <a:spcPct val="0"/>
        </a:spcAft>
        <a:defRPr sz="2400">
          <a:solidFill>
            <a:srgbClr val="544D4D"/>
          </a:solidFill>
          <a:latin typeface="Arial" charset="0"/>
        </a:defRPr>
      </a:lvl7pPr>
      <a:lvl8pPr marL="1371600" algn="l" rtl="0" eaLnBrk="1" fontAlgn="base" hangingPunct="1">
        <a:spcBef>
          <a:spcPct val="0"/>
        </a:spcBef>
        <a:spcAft>
          <a:spcPct val="0"/>
        </a:spcAft>
        <a:defRPr sz="2400">
          <a:solidFill>
            <a:srgbClr val="544D4D"/>
          </a:solidFill>
          <a:latin typeface="Arial" charset="0"/>
        </a:defRPr>
      </a:lvl8pPr>
      <a:lvl9pPr marL="1828800" algn="l" rtl="0" eaLnBrk="1" fontAlgn="base" hangingPunct="1">
        <a:spcBef>
          <a:spcPct val="0"/>
        </a:spcBef>
        <a:spcAft>
          <a:spcPct val="0"/>
        </a:spcAft>
        <a:defRPr sz="2400">
          <a:solidFill>
            <a:srgbClr val="544D4D"/>
          </a:solidFill>
          <a:latin typeface="Arial" charset="0"/>
        </a:defRPr>
      </a:lvl9pPr>
    </p:titleStyle>
    <p:bodyStyle>
      <a:lvl1pPr marL="177800" indent="-177800" algn="l" rtl="0" eaLnBrk="1" fontAlgn="base" hangingPunct="1">
        <a:spcBef>
          <a:spcPct val="0"/>
        </a:spcBef>
        <a:spcAft>
          <a:spcPts val="400"/>
        </a:spcAft>
        <a:buFont typeface="Arial" charset="0"/>
        <a:buChar char="□"/>
        <a:defRPr sz="1400" kern="1200">
          <a:solidFill>
            <a:srgbClr val="544D4D"/>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0" userDrawn="1">
          <p15:clr>
            <a:srgbClr val="F26B43"/>
          </p15:clr>
        </p15:guide>
        <p15:guide id="2" pos="336" userDrawn="1">
          <p15:clr>
            <a:srgbClr val="F26B43"/>
          </p15:clr>
        </p15:guide>
        <p15:guide id="3" pos="978" userDrawn="1">
          <p15:clr>
            <a:srgbClr val="F26B43"/>
          </p15:clr>
        </p15:guide>
        <p15:guide id="4" pos="1092" userDrawn="1">
          <p15:clr>
            <a:srgbClr val="F26B43"/>
          </p15:clr>
        </p15:guide>
        <p15:guide id="5" pos="1722" userDrawn="1">
          <p15:clr>
            <a:srgbClr val="F26B43"/>
          </p15:clr>
        </p15:guide>
        <p15:guide id="6" pos="1836" userDrawn="1">
          <p15:clr>
            <a:srgbClr val="F26B43"/>
          </p15:clr>
        </p15:guide>
        <p15:guide id="7" pos="2472" userDrawn="1">
          <p15:clr>
            <a:srgbClr val="F26B43"/>
          </p15:clr>
        </p15:guide>
        <p15:guide id="8" pos="2586" userDrawn="1">
          <p15:clr>
            <a:srgbClr val="F26B43"/>
          </p15:clr>
        </p15:guide>
        <p15:guide id="9" pos="2844" userDrawn="1">
          <p15:clr>
            <a:srgbClr val="F26B43"/>
          </p15:clr>
        </p15:guide>
        <p15:guide id="10" pos="2958" userDrawn="1">
          <p15:clr>
            <a:srgbClr val="F26B43"/>
          </p15:clr>
        </p15:guide>
        <p15:guide id="11" pos="3222" userDrawn="1">
          <p15:clr>
            <a:srgbClr val="F26B43"/>
          </p15:clr>
        </p15:guide>
        <p15:guide id="12" pos="3336" userDrawn="1">
          <p15:clr>
            <a:srgbClr val="F26B43"/>
          </p15:clr>
        </p15:guide>
        <p15:guide id="13" pos="3972" userDrawn="1">
          <p15:clr>
            <a:srgbClr val="F26B43"/>
          </p15:clr>
        </p15:guide>
        <p15:guide id="14" pos="4083" userDrawn="1">
          <p15:clr>
            <a:srgbClr val="F26B43"/>
          </p15:clr>
        </p15:guide>
        <p15:guide id="15" pos="4716" userDrawn="1">
          <p15:clr>
            <a:srgbClr val="F26B43"/>
          </p15:clr>
        </p15:guide>
        <p15:guide id="16" pos="4830" userDrawn="1">
          <p15:clr>
            <a:srgbClr val="F26B43"/>
          </p15:clr>
        </p15:guide>
        <p15:guide id="17" pos="5466" userDrawn="1">
          <p15:clr>
            <a:srgbClr val="F26B43"/>
          </p15:clr>
        </p15:guide>
        <p15:guide id="18" orient="horz" pos="906" userDrawn="1">
          <p15:clr>
            <a:srgbClr val="F26B43"/>
          </p15:clr>
        </p15:guide>
        <p15:guide id="19" orient="horz" pos="3972" userDrawn="1">
          <p15:clr>
            <a:srgbClr val="F26B43"/>
          </p15:clr>
        </p15:guide>
        <p15:guide id="20" orient="horz" pos="2436" userDrawn="1">
          <p15:clr>
            <a:srgbClr val="F26B43"/>
          </p15:clr>
        </p15:guide>
        <p15:guide id="21" orient="horz" pos="25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26.svg"/><Relationship Id="rId3" Type="http://schemas.openxmlformats.org/officeDocument/2006/relationships/image" Target="../media/image21.jpeg"/><Relationship Id="rId7" Type="http://schemas.openxmlformats.org/officeDocument/2006/relationships/image" Target="../media/image28.jpe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48.jpeg"/><Relationship Id="rId5" Type="http://schemas.openxmlformats.org/officeDocument/2006/relationships/image" Target="../media/image26.jpeg"/><Relationship Id="rId15" Type="http://schemas.openxmlformats.org/officeDocument/2006/relationships/image" Target="../media/image50.jpeg"/><Relationship Id="rId10" Type="http://schemas.openxmlformats.org/officeDocument/2006/relationships/image" Target="../media/image28.svg"/><Relationship Id="rId4" Type="http://schemas.openxmlformats.org/officeDocument/2006/relationships/image" Target="../media/image46.jpeg"/><Relationship Id="rId9" Type="http://schemas.openxmlformats.org/officeDocument/2006/relationships/image" Target="../media/image25.png"/><Relationship Id="rId1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25.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5.xml"/><Relationship Id="rId16"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55.jpeg"/><Relationship Id="rId5" Type="http://schemas.openxmlformats.org/officeDocument/2006/relationships/image" Target="../media/image24.png"/><Relationship Id="rId15" Type="http://schemas.openxmlformats.org/officeDocument/2006/relationships/image" Target="../media/image58.jpeg"/><Relationship Id="rId10" Type="http://schemas.openxmlformats.org/officeDocument/2006/relationships/image" Target="../media/image54.jpeg"/><Relationship Id="rId4" Type="http://schemas.openxmlformats.org/officeDocument/2006/relationships/image" Target="../media/image28.svg"/><Relationship Id="rId9" Type="http://schemas.openxmlformats.org/officeDocument/2006/relationships/image" Target="../media/image53.jpeg"/><Relationship Id="rId14"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8.jpeg"/><Relationship Id="rId12"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26.svg"/><Relationship Id="rId5" Type="http://schemas.openxmlformats.org/officeDocument/2006/relationships/image" Target="../media/image26.jpeg"/><Relationship Id="rId10" Type="http://schemas.openxmlformats.org/officeDocument/2006/relationships/image" Target="../media/image24.png"/><Relationship Id="rId4" Type="http://schemas.openxmlformats.org/officeDocument/2006/relationships/image" Target="../media/image60.jpe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66.jpeg"/><Relationship Id="rId18" Type="http://schemas.openxmlformats.org/officeDocument/2006/relationships/image" Target="../media/image57.png"/><Relationship Id="rId3" Type="http://schemas.openxmlformats.org/officeDocument/2006/relationships/image" Target="../media/image62.jpeg"/><Relationship Id="rId21" Type="http://schemas.openxmlformats.org/officeDocument/2006/relationships/image" Target="../media/image26.svg"/><Relationship Id="rId7" Type="http://schemas.openxmlformats.org/officeDocument/2006/relationships/image" Target="../media/image27.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7.xml"/><Relationship Id="rId16" Type="http://schemas.openxmlformats.org/officeDocument/2006/relationships/image" Target="../media/image69.jpe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64.jpeg"/><Relationship Id="rId5" Type="http://schemas.openxmlformats.org/officeDocument/2006/relationships/image" Target="../media/image63.jpeg"/><Relationship Id="rId15" Type="http://schemas.openxmlformats.org/officeDocument/2006/relationships/image" Target="../media/image68.jpeg"/><Relationship Id="rId23" Type="http://schemas.openxmlformats.org/officeDocument/2006/relationships/image" Target="../media/image72.jpeg"/><Relationship Id="rId10" Type="http://schemas.openxmlformats.org/officeDocument/2006/relationships/image" Target="../media/image28.svg"/><Relationship Id="rId19" Type="http://schemas.openxmlformats.org/officeDocument/2006/relationships/image" Target="../media/image58.svg"/><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67.jpeg"/><Relationship Id="rId22"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57.png"/><Relationship Id="rId7"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77.jpeg"/><Relationship Id="rId5" Type="http://schemas.openxmlformats.org/officeDocument/2006/relationships/image" Target="../media/image24.png"/><Relationship Id="rId10" Type="http://schemas.openxmlformats.org/officeDocument/2006/relationships/image" Target="../media/image76.jpeg"/><Relationship Id="rId4" Type="http://schemas.openxmlformats.org/officeDocument/2006/relationships/image" Target="../media/image58.svg"/><Relationship Id="rId9" Type="http://schemas.openxmlformats.org/officeDocument/2006/relationships/image" Target="../media/image75.jpe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70.jpeg"/><Relationship Id="rId4" Type="http://schemas.openxmlformats.org/officeDocument/2006/relationships/image" Target="../media/image26.jpeg"/><Relationship Id="rId9" Type="http://schemas.openxmlformats.org/officeDocument/2006/relationships/image" Target="../media/image28.svg"/></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57.pn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image" Target="../media/image90.jpeg"/><Relationship Id="rId1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92.svg"/><Relationship Id="rId11" Type="http://schemas.openxmlformats.org/officeDocument/2006/relationships/image" Target="../media/image96.jpeg"/><Relationship Id="rId5" Type="http://schemas.openxmlformats.org/officeDocument/2006/relationships/image" Target="../media/image91.png"/><Relationship Id="rId15" Type="http://schemas.openxmlformats.org/officeDocument/2006/relationships/image" Target="../media/image100.jpeg"/><Relationship Id="rId10" Type="http://schemas.openxmlformats.org/officeDocument/2006/relationships/image" Target="../media/image95.jpeg"/><Relationship Id="rId4" Type="http://schemas.openxmlformats.org/officeDocument/2006/relationships/image" Target="../media/image58.svg"/><Relationship Id="rId9" Type="http://schemas.openxmlformats.org/officeDocument/2006/relationships/image" Target="../media/image94.jpeg"/><Relationship Id="rId14" Type="http://schemas.openxmlformats.org/officeDocument/2006/relationships/image" Target="../media/image99.jpeg"/></Relationships>
</file>

<file path=ppt/slides/_rels/slide32.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jpeg"/><Relationship Id="rId26" Type="http://schemas.openxmlformats.org/officeDocument/2006/relationships/image" Target="../media/image124.jpeg"/><Relationship Id="rId3" Type="http://schemas.openxmlformats.org/officeDocument/2006/relationships/image" Target="../media/image57.png"/><Relationship Id="rId21" Type="http://schemas.openxmlformats.org/officeDocument/2006/relationships/image" Target="../media/image119.jpe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5" Type="http://schemas.openxmlformats.org/officeDocument/2006/relationships/image" Target="../media/image123.jpeg"/><Relationship Id="rId2" Type="http://schemas.openxmlformats.org/officeDocument/2006/relationships/image" Target="../media/image102.jpeg"/><Relationship Id="rId16" Type="http://schemas.openxmlformats.org/officeDocument/2006/relationships/image" Target="../media/image114.jpeg"/><Relationship Id="rId20" Type="http://schemas.openxmlformats.org/officeDocument/2006/relationships/image" Target="../media/image118.jpeg"/><Relationship Id="rId29"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24" Type="http://schemas.openxmlformats.org/officeDocument/2006/relationships/image" Target="../media/image122.jpeg"/><Relationship Id="rId5" Type="http://schemas.openxmlformats.org/officeDocument/2006/relationships/image" Target="../media/image103.jpeg"/><Relationship Id="rId15" Type="http://schemas.openxmlformats.org/officeDocument/2006/relationships/image" Target="../media/image113.jpeg"/><Relationship Id="rId23" Type="http://schemas.openxmlformats.org/officeDocument/2006/relationships/image" Target="../media/image121.jpeg"/><Relationship Id="rId28" Type="http://schemas.openxmlformats.org/officeDocument/2006/relationships/image" Target="../media/image126.jpe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image" Target="../media/image58.svg"/><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20.jpeg"/><Relationship Id="rId27" Type="http://schemas.openxmlformats.org/officeDocument/2006/relationships/image" Target="../media/image125.jpeg"/><Relationship Id="rId30" Type="http://schemas.openxmlformats.org/officeDocument/2006/relationships/image" Target="../media/image101.png"/></Relationships>
</file>

<file path=ppt/slides/_rels/slide3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4.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44.emf"/><Relationship Id="rId13" Type="http://schemas.openxmlformats.org/officeDocument/2006/relationships/image" Target="../media/image149.jpeg"/><Relationship Id="rId18" Type="http://schemas.openxmlformats.org/officeDocument/2006/relationships/image" Target="../media/image154.png"/><Relationship Id="rId26" Type="http://schemas.openxmlformats.org/officeDocument/2006/relationships/image" Target="../media/image101.png"/><Relationship Id="rId3" Type="http://schemas.openxmlformats.org/officeDocument/2006/relationships/image" Target="../media/image139.emf"/><Relationship Id="rId21" Type="http://schemas.openxmlformats.org/officeDocument/2006/relationships/image" Target="../media/image157.jpeg"/><Relationship Id="rId7" Type="http://schemas.openxmlformats.org/officeDocument/2006/relationships/image" Target="../media/image143.emf"/><Relationship Id="rId12" Type="http://schemas.openxmlformats.org/officeDocument/2006/relationships/image" Target="../media/image148.jpeg"/><Relationship Id="rId17" Type="http://schemas.openxmlformats.org/officeDocument/2006/relationships/image" Target="../media/image153.jpeg"/><Relationship Id="rId25" Type="http://schemas.openxmlformats.org/officeDocument/2006/relationships/image" Target="../media/image161.jpeg"/><Relationship Id="rId2" Type="http://schemas.openxmlformats.org/officeDocument/2006/relationships/image" Target="../media/image138.emf"/><Relationship Id="rId16" Type="http://schemas.openxmlformats.org/officeDocument/2006/relationships/image" Target="../media/image152.jpeg"/><Relationship Id="rId20"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42.emf"/><Relationship Id="rId11" Type="http://schemas.openxmlformats.org/officeDocument/2006/relationships/image" Target="../media/image147.jpeg"/><Relationship Id="rId24" Type="http://schemas.openxmlformats.org/officeDocument/2006/relationships/image" Target="../media/image160.jpeg"/><Relationship Id="rId5" Type="http://schemas.openxmlformats.org/officeDocument/2006/relationships/image" Target="../media/image141.emf"/><Relationship Id="rId15" Type="http://schemas.openxmlformats.org/officeDocument/2006/relationships/image" Target="../media/image151.jpeg"/><Relationship Id="rId23" Type="http://schemas.openxmlformats.org/officeDocument/2006/relationships/image" Target="../media/image159.jpeg"/><Relationship Id="rId10" Type="http://schemas.openxmlformats.org/officeDocument/2006/relationships/image" Target="../media/image146.jpeg"/><Relationship Id="rId19" Type="http://schemas.openxmlformats.org/officeDocument/2006/relationships/image" Target="../media/image155.emf"/><Relationship Id="rId4" Type="http://schemas.openxmlformats.org/officeDocument/2006/relationships/image" Target="../media/image140.emf"/><Relationship Id="rId9" Type="http://schemas.openxmlformats.org/officeDocument/2006/relationships/image" Target="../media/image145.emf"/><Relationship Id="rId14" Type="http://schemas.openxmlformats.org/officeDocument/2006/relationships/image" Target="../media/image150.png"/><Relationship Id="rId22" Type="http://schemas.openxmlformats.org/officeDocument/2006/relationships/image" Target="../media/image158.jpeg"/></Relationships>
</file>

<file path=ppt/slides/_rels/slide39.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0.svg"/><Relationship Id="rId3" Type="http://schemas.openxmlformats.org/officeDocument/2006/relationships/image" Target="../media/image163.jpeg"/><Relationship Id="rId7" Type="http://schemas.openxmlformats.org/officeDocument/2006/relationships/image" Target="../media/image167.jpeg"/><Relationship Id="rId12" Type="http://schemas.openxmlformats.org/officeDocument/2006/relationships/image" Target="../media/image91.pn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11" Type="http://schemas.openxmlformats.org/officeDocument/2006/relationships/image" Target="../media/image58.svg"/><Relationship Id="rId5" Type="http://schemas.openxmlformats.org/officeDocument/2006/relationships/image" Target="../media/image165.jpeg"/><Relationship Id="rId10" Type="http://schemas.openxmlformats.org/officeDocument/2006/relationships/image" Target="../media/image57.pn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71.jpeg"/><Relationship Id="rId7" Type="http://schemas.openxmlformats.org/officeDocument/2006/relationships/image" Target="../media/image57.pn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67.jpeg"/><Relationship Id="rId11" Type="http://schemas.openxmlformats.org/officeDocument/2006/relationships/image" Target="../media/image101.png"/><Relationship Id="rId5" Type="http://schemas.openxmlformats.org/officeDocument/2006/relationships/image" Target="../media/image173.jpeg"/><Relationship Id="rId10" Type="http://schemas.openxmlformats.org/officeDocument/2006/relationships/image" Target="../media/image170.svg"/><Relationship Id="rId4" Type="http://schemas.openxmlformats.org/officeDocument/2006/relationships/image" Target="../media/image172.jpeg"/><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76.jpeg"/></Relationships>
</file>

<file path=ppt/slides/_rels/slide4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4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195.jpeg"/><Relationship Id="rId13" Type="http://schemas.openxmlformats.org/officeDocument/2006/relationships/image" Target="../media/image57.png"/><Relationship Id="rId3" Type="http://schemas.openxmlformats.org/officeDocument/2006/relationships/image" Target="../media/image190.jpeg"/><Relationship Id="rId7" Type="http://schemas.openxmlformats.org/officeDocument/2006/relationships/image" Target="../media/image194.jpeg"/><Relationship Id="rId12" Type="http://schemas.openxmlformats.org/officeDocument/2006/relationships/image" Target="../media/image199.jpeg"/><Relationship Id="rId2" Type="http://schemas.openxmlformats.org/officeDocument/2006/relationships/notesSlide" Target="../notesSlides/notesSlide10.xml"/><Relationship Id="rId16" Type="http://schemas.openxmlformats.org/officeDocument/2006/relationships/image" Target="../media/image170.svg"/><Relationship Id="rId1" Type="http://schemas.openxmlformats.org/officeDocument/2006/relationships/slideLayout" Target="../slideLayouts/slideLayout2.xml"/><Relationship Id="rId6" Type="http://schemas.openxmlformats.org/officeDocument/2006/relationships/image" Target="../media/image193.jpeg"/><Relationship Id="rId11" Type="http://schemas.openxmlformats.org/officeDocument/2006/relationships/image" Target="../media/image198.jpeg"/><Relationship Id="rId5" Type="http://schemas.openxmlformats.org/officeDocument/2006/relationships/image" Target="../media/image192.jpeg"/><Relationship Id="rId15" Type="http://schemas.openxmlformats.org/officeDocument/2006/relationships/image" Target="../media/image91.pn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 Id="rId14" Type="http://schemas.openxmlformats.org/officeDocument/2006/relationships/image" Target="../media/image58.sv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205.jpeg"/><Relationship Id="rId13" Type="http://schemas.openxmlformats.org/officeDocument/2006/relationships/image" Target="../media/image57.png"/><Relationship Id="rId3" Type="http://schemas.openxmlformats.org/officeDocument/2006/relationships/image" Target="../media/image200.jpeg"/><Relationship Id="rId7" Type="http://schemas.openxmlformats.org/officeDocument/2006/relationships/image" Target="../media/image204.jpeg"/><Relationship Id="rId12" Type="http://schemas.openxmlformats.org/officeDocument/2006/relationships/image" Target="../media/image209.jpeg"/><Relationship Id="rId2" Type="http://schemas.openxmlformats.org/officeDocument/2006/relationships/notesSlide" Target="../notesSlides/notesSlide11.xml"/><Relationship Id="rId16" Type="http://schemas.openxmlformats.org/officeDocument/2006/relationships/image" Target="../media/image170.svg"/><Relationship Id="rId1" Type="http://schemas.openxmlformats.org/officeDocument/2006/relationships/slideLayout" Target="../slideLayouts/slideLayout2.xml"/><Relationship Id="rId6" Type="http://schemas.openxmlformats.org/officeDocument/2006/relationships/image" Target="../media/image203.jpeg"/><Relationship Id="rId11" Type="http://schemas.openxmlformats.org/officeDocument/2006/relationships/image" Target="../media/image208.jpeg"/><Relationship Id="rId5" Type="http://schemas.openxmlformats.org/officeDocument/2006/relationships/image" Target="../media/image202.jpeg"/><Relationship Id="rId15" Type="http://schemas.openxmlformats.org/officeDocument/2006/relationships/image" Target="../media/image91.png"/><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jpeg"/><Relationship Id="rId14" Type="http://schemas.openxmlformats.org/officeDocument/2006/relationships/image" Target="../media/image58.svg"/></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3.jpeg"/><Relationship Id="rId11" Type="http://schemas.openxmlformats.org/officeDocument/2006/relationships/image" Target="../media/image170.svg"/><Relationship Id="rId5" Type="http://schemas.openxmlformats.org/officeDocument/2006/relationships/image" Target="../media/image212.jpeg"/><Relationship Id="rId10" Type="http://schemas.openxmlformats.org/officeDocument/2006/relationships/image" Target="../media/image91.png"/><Relationship Id="rId4" Type="http://schemas.openxmlformats.org/officeDocument/2006/relationships/image" Target="../media/image211.jpeg"/><Relationship Id="rId9" Type="http://schemas.openxmlformats.org/officeDocument/2006/relationships/image" Target="../media/image58.svg"/></Relationships>
</file>

<file path=ppt/slides/_rels/slide52.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5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230.jpeg"/><Relationship Id="rId13" Type="http://schemas.openxmlformats.org/officeDocument/2006/relationships/image" Target="../media/image235.jpeg"/><Relationship Id="rId3" Type="http://schemas.openxmlformats.org/officeDocument/2006/relationships/image" Target="../media/image225.jpeg"/><Relationship Id="rId7" Type="http://schemas.openxmlformats.org/officeDocument/2006/relationships/image" Target="../media/image229.jpeg"/><Relationship Id="rId12" Type="http://schemas.openxmlformats.org/officeDocument/2006/relationships/image" Target="../media/image234.jpeg"/><Relationship Id="rId17" Type="http://schemas.openxmlformats.org/officeDocument/2006/relationships/image" Target="../media/image170.svg"/><Relationship Id="rId2" Type="http://schemas.openxmlformats.org/officeDocument/2006/relationships/image" Target="../media/image224.jpeg"/><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228.jpeg"/><Relationship Id="rId11" Type="http://schemas.openxmlformats.org/officeDocument/2006/relationships/image" Target="../media/image233.jpeg"/><Relationship Id="rId5" Type="http://schemas.openxmlformats.org/officeDocument/2006/relationships/image" Target="../media/image227.jpeg"/><Relationship Id="rId15" Type="http://schemas.openxmlformats.org/officeDocument/2006/relationships/image" Target="../media/image58.svg"/><Relationship Id="rId10" Type="http://schemas.openxmlformats.org/officeDocument/2006/relationships/image" Target="../media/image232.jpeg"/><Relationship Id="rId4" Type="http://schemas.openxmlformats.org/officeDocument/2006/relationships/image" Target="../media/image226.jpeg"/><Relationship Id="rId9" Type="http://schemas.openxmlformats.org/officeDocument/2006/relationships/image" Target="../media/image231.jpeg"/><Relationship Id="rId1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40.jpeg"/><Relationship Id="rId11" Type="http://schemas.openxmlformats.org/officeDocument/2006/relationships/image" Target="../media/image245.jpeg"/><Relationship Id="rId5" Type="http://schemas.openxmlformats.org/officeDocument/2006/relationships/image" Target="../media/image239.jpeg"/><Relationship Id="rId10" Type="http://schemas.openxmlformats.org/officeDocument/2006/relationships/image" Target="../media/image244.jpeg"/><Relationship Id="rId4" Type="http://schemas.openxmlformats.org/officeDocument/2006/relationships/image" Target="../media/image238.jpeg"/><Relationship Id="rId9" Type="http://schemas.openxmlformats.org/officeDocument/2006/relationships/image" Target="../media/image243.jpeg"/></Relationships>
</file>

<file path=ppt/slides/_rels/slide59.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image" Target="../media/image247.jpeg"/><Relationship Id="rId1" Type="http://schemas.openxmlformats.org/officeDocument/2006/relationships/slideLayout" Target="../slideLayouts/slideLayout4.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61.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262.jpeg"/><Relationship Id="rId13" Type="http://schemas.openxmlformats.org/officeDocument/2006/relationships/image" Target="../media/image24.png"/><Relationship Id="rId3" Type="http://schemas.openxmlformats.org/officeDocument/2006/relationships/image" Target="../media/image257.jpeg"/><Relationship Id="rId7" Type="http://schemas.openxmlformats.org/officeDocument/2006/relationships/image" Target="../media/image261.jpeg"/><Relationship Id="rId12" Type="http://schemas.openxmlformats.org/officeDocument/2006/relationships/image" Target="../media/image58.sv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260.jpeg"/><Relationship Id="rId11" Type="http://schemas.openxmlformats.org/officeDocument/2006/relationships/image" Target="../media/image57.png"/><Relationship Id="rId5" Type="http://schemas.openxmlformats.org/officeDocument/2006/relationships/image" Target="../media/image259.jpeg"/><Relationship Id="rId10" Type="http://schemas.openxmlformats.org/officeDocument/2006/relationships/image" Target="../media/image264.jpeg"/><Relationship Id="rId4" Type="http://schemas.openxmlformats.org/officeDocument/2006/relationships/image" Target="../media/image258.jpeg"/><Relationship Id="rId9" Type="http://schemas.openxmlformats.org/officeDocument/2006/relationships/image" Target="../media/image263.jpeg"/><Relationship Id="rId14" Type="http://schemas.openxmlformats.org/officeDocument/2006/relationships/image" Target="../media/image26.svg"/></Relationships>
</file>

<file path=ppt/slides/_rels/slide6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8.jpeg"/><Relationship Id="rId7" Type="http://schemas.openxmlformats.org/officeDocument/2006/relationships/image" Target="../media/image58.sv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265.jpeg"/><Relationship Id="rId5" Type="http://schemas.openxmlformats.org/officeDocument/2006/relationships/image" Target="../media/image260.jpeg"/><Relationship Id="rId10" Type="http://schemas.openxmlformats.org/officeDocument/2006/relationships/image" Target="../media/image264.jpeg"/><Relationship Id="rId4" Type="http://schemas.openxmlformats.org/officeDocument/2006/relationships/image" Target="../media/image259.jpeg"/><Relationship Id="rId9" Type="http://schemas.openxmlformats.org/officeDocument/2006/relationships/image" Target="../media/image26.svg"/></Relationships>
</file>

<file path=ppt/slides/_rels/slide66.xml.rels><?xml version="1.0" encoding="UTF-8" standalone="yes"?>
<Relationships xmlns="http://schemas.openxmlformats.org/package/2006/relationships"><Relationship Id="rId8" Type="http://schemas.openxmlformats.org/officeDocument/2006/relationships/image" Target="../media/image266.svg"/><Relationship Id="rId13" Type="http://schemas.openxmlformats.org/officeDocument/2006/relationships/image" Target="../media/image272.jpeg"/><Relationship Id="rId3" Type="http://schemas.openxmlformats.org/officeDocument/2006/relationships/image" Target="../media/image58.svg"/><Relationship Id="rId7" Type="http://schemas.openxmlformats.org/officeDocument/2006/relationships/image" Target="../media/image267.png"/><Relationship Id="rId12" Type="http://schemas.openxmlformats.org/officeDocument/2006/relationships/image" Target="../media/image271.jpeg"/><Relationship Id="rId17" Type="http://schemas.openxmlformats.org/officeDocument/2006/relationships/image" Target="../media/image276.jpeg"/><Relationship Id="rId2" Type="http://schemas.openxmlformats.org/officeDocument/2006/relationships/image" Target="../media/image57.png"/><Relationship Id="rId16" Type="http://schemas.openxmlformats.org/officeDocument/2006/relationships/image" Target="../media/image275.jpeg"/><Relationship Id="rId1" Type="http://schemas.openxmlformats.org/officeDocument/2006/relationships/slideLayout" Target="../slideLayouts/slideLayout2.xml"/><Relationship Id="rId6" Type="http://schemas.openxmlformats.org/officeDocument/2006/relationships/image" Target="../media/image266.jpeg"/><Relationship Id="rId11" Type="http://schemas.openxmlformats.org/officeDocument/2006/relationships/image" Target="../media/image270.jpeg"/><Relationship Id="rId5" Type="http://schemas.openxmlformats.org/officeDocument/2006/relationships/image" Target="../media/image26.svg"/><Relationship Id="rId15" Type="http://schemas.openxmlformats.org/officeDocument/2006/relationships/image" Target="../media/image274.jpeg"/><Relationship Id="rId10" Type="http://schemas.openxmlformats.org/officeDocument/2006/relationships/image" Target="../media/image269.jpeg"/><Relationship Id="rId4" Type="http://schemas.openxmlformats.org/officeDocument/2006/relationships/image" Target="../media/image24.png"/><Relationship Id="rId9" Type="http://schemas.openxmlformats.org/officeDocument/2006/relationships/image" Target="../media/image268.jpeg"/><Relationship Id="rId14" Type="http://schemas.openxmlformats.org/officeDocument/2006/relationships/image" Target="../media/image273.jpeg"/></Relationships>
</file>

<file path=ppt/slides/_rels/slide6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78.jpeg"/><Relationship Id="rId5" Type="http://schemas.openxmlformats.org/officeDocument/2006/relationships/image" Target="../media/image26.svg"/><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jpeg"/><Relationship Id="rId5" Type="http://schemas.openxmlformats.org/officeDocument/2006/relationships/image" Target="../media/image14.jpe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image" Target="../media/image286.jpeg"/><Relationship Id="rId13" Type="http://schemas.openxmlformats.org/officeDocument/2006/relationships/image" Target="../media/image291.jpeg"/><Relationship Id="rId3" Type="http://schemas.openxmlformats.org/officeDocument/2006/relationships/image" Target="../media/image281.jpeg"/><Relationship Id="rId7" Type="http://schemas.openxmlformats.org/officeDocument/2006/relationships/image" Target="../media/image285.jpeg"/><Relationship Id="rId12" Type="http://schemas.openxmlformats.org/officeDocument/2006/relationships/image" Target="../media/image290.jpeg"/><Relationship Id="rId17" Type="http://schemas.openxmlformats.org/officeDocument/2006/relationships/image" Target="../media/image58.svg"/><Relationship Id="rId2" Type="http://schemas.openxmlformats.org/officeDocument/2006/relationships/image" Target="../media/image280.jpe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84.jpeg"/><Relationship Id="rId11" Type="http://schemas.openxmlformats.org/officeDocument/2006/relationships/image" Target="../media/image289.jpeg"/><Relationship Id="rId5" Type="http://schemas.openxmlformats.org/officeDocument/2006/relationships/image" Target="../media/image283.jpeg"/><Relationship Id="rId15" Type="http://schemas.openxmlformats.org/officeDocument/2006/relationships/image" Target="../media/image293.jpeg"/><Relationship Id="rId10" Type="http://schemas.openxmlformats.org/officeDocument/2006/relationships/image" Target="../media/image288.jpeg"/><Relationship Id="rId4" Type="http://schemas.openxmlformats.org/officeDocument/2006/relationships/image" Target="../media/image282.jpeg"/><Relationship Id="rId9" Type="http://schemas.openxmlformats.org/officeDocument/2006/relationships/image" Target="../media/image287.jpeg"/><Relationship Id="rId14" Type="http://schemas.openxmlformats.org/officeDocument/2006/relationships/image" Target="../media/image292.jpeg"/></Relationships>
</file>

<file path=ppt/slides/_rels/slide71.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301.jpeg"/><Relationship Id="rId13" Type="http://schemas.openxmlformats.org/officeDocument/2006/relationships/image" Target="../media/image170.svg"/><Relationship Id="rId3" Type="http://schemas.openxmlformats.org/officeDocument/2006/relationships/image" Target="../media/image296.jpeg"/><Relationship Id="rId7" Type="http://schemas.openxmlformats.org/officeDocument/2006/relationships/image" Target="../media/image300.jpeg"/><Relationship Id="rId12" Type="http://schemas.openxmlformats.org/officeDocument/2006/relationships/image" Target="../media/image91.png"/><Relationship Id="rId2" Type="http://schemas.openxmlformats.org/officeDocument/2006/relationships/image" Target="../media/image295.jpeg"/><Relationship Id="rId1" Type="http://schemas.openxmlformats.org/officeDocument/2006/relationships/slideLayout" Target="../slideLayouts/slideLayout2.xml"/><Relationship Id="rId6" Type="http://schemas.openxmlformats.org/officeDocument/2006/relationships/image" Target="../media/image299.jpeg"/><Relationship Id="rId11" Type="http://schemas.openxmlformats.org/officeDocument/2006/relationships/image" Target="../media/image58.svg"/><Relationship Id="rId5" Type="http://schemas.openxmlformats.org/officeDocument/2006/relationships/image" Target="../media/image298.jpeg"/><Relationship Id="rId10" Type="http://schemas.openxmlformats.org/officeDocument/2006/relationships/image" Target="../media/image57.png"/><Relationship Id="rId4" Type="http://schemas.openxmlformats.org/officeDocument/2006/relationships/image" Target="../media/image297.jpeg"/><Relationship Id="rId9" Type="http://schemas.openxmlformats.org/officeDocument/2006/relationships/image" Target="../media/image302.jpeg"/></Relationships>
</file>

<file path=ppt/slides/_rels/slide73.xml.rels><?xml version="1.0" encoding="UTF-8" standalone="yes"?>
<Relationships xmlns="http://schemas.openxmlformats.org/package/2006/relationships"><Relationship Id="rId8" Type="http://schemas.openxmlformats.org/officeDocument/2006/relationships/image" Target="../media/image309.jpeg"/><Relationship Id="rId13" Type="http://schemas.openxmlformats.org/officeDocument/2006/relationships/image" Target="../media/image170.svg"/><Relationship Id="rId3" Type="http://schemas.openxmlformats.org/officeDocument/2006/relationships/image" Target="../media/image304.jpeg"/><Relationship Id="rId7" Type="http://schemas.openxmlformats.org/officeDocument/2006/relationships/image" Target="../media/image308.jpeg"/><Relationship Id="rId12" Type="http://schemas.openxmlformats.org/officeDocument/2006/relationships/image" Target="../media/image91.png"/><Relationship Id="rId2" Type="http://schemas.openxmlformats.org/officeDocument/2006/relationships/image" Target="../media/image303.jpeg"/><Relationship Id="rId1" Type="http://schemas.openxmlformats.org/officeDocument/2006/relationships/slideLayout" Target="../slideLayouts/slideLayout2.xml"/><Relationship Id="rId6" Type="http://schemas.openxmlformats.org/officeDocument/2006/relationships/image" Target="../media/image307.jpeg"/><Relationship Id="rId11" Type="http://schemas.openxmlformats.org/officeDocument/2006/relationships/image" Target="../media/image58.svg"/><Relationship Id="rId5" Type="http://schemas.openxmlformats.org/officeDocument/2006/relationships/image" Target="../media/image306.jpeg"/><Relationship Id="rId10" Type="http://schemas.openxmlformats.org/officeDocument/2006/relationships/image" Target="../media/image57.png"/><Relationship Id="rId4" Type="http://schemas.openxmlformats.org/officeDocument/2006/relationships/image" Target="../media/image305.jpeg"/><Relationship Id="rId9" Type="http://schemas.openxmlformats.org/officeDocument/2006/relationships/image" Target="../media/image31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8.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6.jpeg"/><Relationship Id="rId5" Type="http://schemas.openxmlformats.org/officeDocument/2006/relationships/image" Target="../media/image22.jpeg"/><Relationship Id="rId15" Type="http://schemas.openxmlformats.org/officeDocument/2006/relationships/image" Target="../media/image30.jpeg"/><Relationship Id="rId10" Type="http://schemas.openxmlformats.org/officeDocument/2006/relationships/image" Target="../media/image28.svg"/><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DE" dirty="0" smtClean="0"/>
              <a:t>UPDATE 2022</a:t>
            </a:r>
            <a:endParaRPr lang="de-DE" dirty="0"/>
          </a:p>
        </p:txBody>
      </p:sp>
      <p:sp>
        <p:nvSpPr>
          <p:cNvPr id="7" name="Untertitel 6"/>
          <p:cNvSpPr>
            <a:spLocks noGrp="1"/>
          </p:cNvSpPr>
          <p:nvPr>
            <p:ph type="subTitle" idx="1"/>
          </p:nvPr>
        </p:nvSpPr>
        <p:spPr/>
        <p:txBody>
          <a:bodyPr/>
          <a:lstStyle/>
          <a:p>
            <a:r>
              <a:rPr lang="de-DE" dirty="0"/>
              <a:t>NEUHEITEN </a:t>
            </a:r>
            <a:r>
              <a:rPr lang="de-DE" dirty="0" smtClean="0"/>
              <a:t>AGROB BUCHTAL &amp; JASBA</a:t>
            </a:r>
            <a:endParaRPr lang="de-DE" dirty="0"/>
          </a:p>
        </p:txBody>
      </p:sp>
      <p:pic>
        <p:nvPicPr>
          <p:cNvPr id="3" name="Bildplatzhalt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1867" r="11867"/>
          <a:stretch>
            <a:fillRect/>
          </a:stretch>
        </p:blipFill>
        <p:spPr/>
      </p:pic>
      <p:grpSp>
        <p:nvGrpSpPr>
          <p:cNvPr id="8" name="Gruppieren 7">
            <a:extLst>
              <a:ext uri="{FF2B5EF4-FFF2-40B4-BE49-F238E27FC236}">
                <a16:creationId xmlns:a16="http://schemas.microsoft.com/office/drawing/2014/main" id="{CEF693B4-7A73-489B-9F16-FB64538D6C93}"/>
              </a:ext>
            </a:extLst>
          </p:cNvPr>
          <p:cNvGrpSpPr/>
          <p:nvPr/>
        </p:nvGrpSpPr>
        <p:grpSpPr>
          <a:xfrm>
            <a:off x="3657600" y="3452642"/>
            <a:ext cx="1505712" cy="367752"/>
            <a:chOff x="2436813" y="2322513"/>
            <a:chExt cx="4270376" cy="1042987"/>
          </a:xfrm>
        </p:grpSpPr>
        <p:sp>
          <p:nvSpPr>
            <p:cNvPr id="9" name="AutoShape 3">
              <a:extLst>
                <a:ext uri="{FF2B5EF4-FFF2-40B4-BE49-F238E27FC236}">
                  <a16:creationId xmlns:a16="http://schemas.microsoft.com/office/drawing/2014/main" id="{04F488DF-B2D6-4209-A18C-68832EFD7CAA}"/>
                </a:ext>
              </a:extLst>
            </p:cNvPr>
            <p:cNvSpPr>
              <a:spLocks noChangeAspect="1" noChangeArrowheads="1" noTextEdit="1"/>
            </p:cNvSpPr>
            <p:nvPr/>
          </p:nvSpPr>
          <p:spPr bwMode="auto">
            <a:xfrm>
              <a:off x="2436813" y="2322513"/>
              <a:ext cx="427037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5">
              <a:extLst>
                <a:ext uri="{FF2B5EF4-FFF2-40B4-BE49-F238E27FC236}">
                  <a16:creationId xmlns:a16="http://schemas.microsoft.com/office/drawing/2014/main" id="{B5719606-8E0A-42C8-AAEC-73049DDD2C15}"/>
                </a:ext>
              </a:extLst>
            </p:cNvPr>
            <p:cNvSpPr>
              <a:spLocks noEditPoints="1"/>
            </p:cNvSpPr>
            <p:nvPr/>
          </p:nvSpPr>
          <p:spPr bwMode="auto">
            <a:xfrm>
              <a:off x="3206751" y="2622550"/>
              <a:ext cx="581025" cy="622300"/>
            </a:xfrm>
            <a:custGeom>
              <a:avLst/>
              <a:gdLst>
                <a:gd name="T0" fmla="*/ 121 w 243"/>
                <a:gd name="T1" fmla="*/ 34 h 260"/>
                <a:gd name="T2" fmla="*/ 210 w 243"/>
                <a:gd name="T3" fmla="*/ 125 h 260"/>
                <a:gd name="T4" fmla="*/ 122 w 243"/>
                <a:gd name="T5" fmla="*/ 226 h 260"/>
                <a:gd name="T6" fmla="*/ 35 w 243"/>
                <a:gd name="T7" fmla="*/ 128 h 260"/>
                <a:gd name="T8" fmla="*/ 121 w 243"/>
                <a:gd name="T9" fmla="*/ 34 h 260"/>
                <a:gd name="T10" fmla="*/ 243 w 243"/>
                <a:gd name="T11" fmla="*/ 5 h 260"/>
                <a:gd name="T12" fmla="*/ 208 w 243"/>
                <a:gd name="T13" fmla="*/ 5 h 260"/>
                <a:gd name="T14" fmla="*/ 208 w 243"/>
                <a:gd name="T15" fmla="*/ 36 h 260"/>
                <a:gd name="T16" fmla="*/ 207 w 243"/>
                <a:gd name="T17" fmla="*/ 36 h 260"/>
                <a:gd name="T18" fmla="*/ 122 w 243"/>
                <a:gd name="T19" fmla="*/ 0 h 260"/>
                <a:gd name="T20" fmla="*/ 0 w 243"/>
                <a:gd name="T21" fmla="*/ 128 h 260"/>
                <a:gd name="T22" fmla="*/ 123 w 243"/>
                <a:gd name="T23" fmla="*/ 259 h 260"/>
                <a:gd name="T24" fmla="*/ 207 w 243"/>
                <a:gd name="T25" fmla="*/ 223 h 260"/>
                <a:gd name="T26" fmla="*/ 208 w 243"/>
                <a:gd name="T27" fmla="*/ 223 h 260"/>
                <a:gd name="T28" fmla="*/ 208 w 243"/>
                <a:gd name="T29" fmla="*/ 254 h 260"/>
                <a:gd name="T30" fmla="*/ 243 w 243"/>
                <a:gd name="T31" fmla="*/ 254 h 260"/>
                <a:gd name="T32" fmla="*/ 243 w 243"/>
                <a:gd name="T33" fmla="*/ 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60">
                  <a:moveTo>
                    <a:pt x="121" y="34"/>
                  </a:moveTo>
                  <a:cubicBezTo>
                    <a:pt x="177" y="34"/>
                    <a:pt x="210" y="78"/>
                    <a:pt x="210" y="125"/>
                  </a:cubicBezTo>
                  <a:cubicBezTo>
                    <a:pt x="210" y="175"/>
                    <a:pt x="183" y="226"/>
                    <a:pt x="122" y="226"/>
                  </a:cubicBezTo>
                  <a:cubicBezTo>
                    <a:pt x="70" y="226"/>
                    <a:pt x="35" y="182"/>
                    <a:pt x="35" y="128"/>
                  </a:cubicBezTo>
                  <a:cubicBezTo>
                    <a:pt x="35" y="83"/>
                    <a:pt x="68" y="34"/>
                    <a:pt x="121" y="34"/>
                  </a:cubicBezTo>
                  <a:close/>
                  <a:moveTo>
                    <a:pt x="243" y="5"/>
                  </a:moveTo>
                  <a:cubicBezTo>
                    <a:pt x="208" y="5"/>
                    <a:pt x="208" y="5"/>
                    <a:pt x="208" y="5"/>
                  </a:cubicBezTo>
                  <a:cubicBezTo>
                    <a:pt x="208" y="36"/>
                    <a:pt x="208" y="36"/>
                    <a:pt x="208" y="36"/>
                  </a:cubicBezTo>
                  <a:cubicBezTo>
                    <a:pt x="207" y="36"/>
                    <a:pt x="207" y="36"/>
                    <a:pt x="207" y="36"/>
                  </a:cubicBezTo>
                  <a:cubicBezTo>
                    <a:pt x="184" y="10"/>
                    <a:pt x="151" y="0"/>
                    <a:pt x="122" y="0"/>
                  </a:cubicBezTo>
                  <a:cubicBezTo>
                    <a:pt x="44" y="0"/>
                    <a:pt x="0" y="58"/>
                    <a:pt x="0" y="128"/>
                  </a:cubicBezTo>
                  <a:cubicBezTo>
                    <a:pt x="0" y="207"/>
                    <a:pt x="51" y="260"/>
                    <a:pt x="123" y="259"/>
                  </a:cubicBezTo>
                  <a:cubicBezTo>
                    <a:pt x="153" y="259"/>
                    <a:pt x="186" y="248"/>
                    <a:pt x="207" y="223"/>
                  </a:cubicBezTo>
                  <a:cubicBezTo>
                    <a:pt x="208" y="223"/>
                    <a:pt x="208" y="223"/>
                    <a:pt x="208" y="223"/>
                  </a:cubicBezTo>
                  <a:cubicBezTo>
                    <a:pt x="208" y="254"/>
                    <a:pt x="208" y="254"/>
                    <a:pt x="208" y="254"/>
                  </a:cubicBezTo>
                  <a:cubicBezTo>
                    <a:pt x="243" y="254"/>
                    <a:pt x="243" y="254"/>
                    <a:pt x="243" y="254"/>
                  </a:cubicBezTo>
                  <a:lnTo>
                    <a:pt x="243"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1" name="Freeform 6">
              <a:extLst>
                <a:ext uri="{FF2B5EF4-FFF2-40B4-BE49-F238E27FC236}">
                  <a16:creationId xmlns:a16="http://schemas.microsoft.com/office/drawing/2014/main" id="{AC75EB6E-A07D-44EE-AB20-60FB217141AD}"/>
                </a:ext>
              </a:extLst>
            </p:cNvPr>
            <p:cNvSpPr>
              <a:spLocks/>
            </p:cNvSpPr>
            <p:nvPr/>
          </p:nvSpPr>
          <p:spPr bwMode="auto">
            <a:xfrm>
              <a:off x="3884613" y="2622550"/>
              <a:ext cx="411163" cy="622300"/>
            </a:xfrm>
            <a:custGeom>
              <a:avLst/>
              <a:gdLst>
                <a:gd name="T0" fmla="*/ 129 w 172"/>
                <a:gd name="T1" fmla="*/ 63 h 260"/>
                <a:gd name="T2" fmla="*/ 90 w 172"/>
                <a:gd name="T3" fmla="*/ 34 h 260"/>
                <a:gd name="T4" fmla="*/ 56 w 172"/>
                <a:gd name="T5" fmla="*/ 65 h 260"/>
                <a:gd name="T6" fmla="*/ 171 w 172"/>
                <a:gd name="T7" fmla="*/ 182 h 260"/>
                <a:gd name="T8" fmla="*/ 88 w 172"/>
                <a:gd name="T9" fmla="*/ 260 h 260"/>
                <a:gd name="T10" fmla="*/ 0 w 172"/>
                <a:gd name="T11" fmla="*/ 187 h 260"/>
                <a:gd name="T12" fmla="*/ 34 w 172"/>
                <a:gd name="T13" fmla="*/ 177 h 260"/>
                <a:gd name="T14" fmla="*/ 88 w 172"/>
                <a:gd name="T15" fmla="*/ 226 h 260"/>
                <a:gd name="T16" fmla="*/ 136 w 172"/>
                <a:gd name="T17" fmla="*/ 180 h 260"/>
                <a:gd name="T18" fmla="*/ 91 w 172"/>
                <a:gd name="T19" fmla="*/ 137 h 260"/>
                <a:gd name="T20" fmla="*/ 21 w 172"/>
                <a:gd name="T21" fmla="*/ 68 h 260"/>
                <a:gd name="T22" fmla="*/ 91 w 172"/>
                <a:gd name="T23" fmla="*/ 0 h 260"/>
                <a:gd name="T24" fmla="*/ 160 w 172"/>
                <a:gd name="T25" fmla="*/ 47 h 260"/>
                <a:gd name="T26" fmla="*/ 129 w 172"/>
                <a:gd name="T27" fmla="*/ 6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260">
                  <a:moveTo>
                    <a:pt x="129" y="63"/>
                  </a:moveTo>
                  <a:cubicBezTo>
                    <a:pt x="122" y="46"/>
                    <a:pt x="111" y="34"/>
                    <a:pt x="90" y="34"/>
                  </a:cubicBezTo>
                  <a:cubicBezTo>
                    <a:pt x="75" y="34"/>
                    <a:pt x="56" y="46"/>
                    <a:pt x="56" y="65"/>
                  </a:cubicBezTo>
                  <a:cubicBezTo>
                    <a:pt x="56" y="114"/>
                    <a:pt x="172" y="89"/>
                    <a:pt x="171" y="182"/>
                  </a:cubicBezTo>
                  <a:cubicBezTo>
                    <a:pt x="171" y="229"/>
                    <a:pt x="132" y="260"/>
                    <a:pt x="88" y="260"/>
                  </a:cubicBezTo>
                  <a:cubicBezTo>
                    <a:pt x="38" y="260"/>
                    <a:pt x="8" y="225"/>
                    <a:pt x="0" y="187"/>
                  </a:cubicBezTo>
                  <a:cubicBezTo>
                    <a:pt x="34" y="177"/>
                    <a:pt x="34" y="177"/>
                    <a:pt x="34" y="177"/>
                  </a:cubicBezTo>
                  <a:cubicBezTo>
                    <a:pt x="42" y="205"/>
                    <a:pt x="58" y="226"/>
                    <a:pt x="88" y="226"/>
                  </a:cubicBezTo>
                  <a:cubicBezTo>
                    <a:pt x="117" y="226"/>
                    <a:pt x="136" y="203"/>
                    <a:pt x="136" y="180"/>
                  </a:cubicBezTo>
                  <a:cubicBezTo>
                    <a:pt x="137" y="151"/>
                    <a:pt x="115" y="145"/>
                    <a:pt x="91" y="137"/>
                  </a:cubicBezTo>
                  <a:cubicBezTo>
                    <a:pt x="59" y="125"/>
                    <a:pt x="21" y="108"/>
                    <a:pt x="21" y="68"/>
                  </a:cubicBezTo>
                  <a:cubicBezTo>
                    <a:pt x="21" y="23"/>
                    <a:pt x="57" y="0"/>
                    <a:pt x="91" y="0"/>
                  </a:cubicBezTo>
                  <a:cubicBezTo>
                    <a:pt x="125" y="0"/>
                    <a:pt x="151" y="23"/>
                    <a:pt x="160" y="47"/>
                  </a:cubicBezTo>
                  <a:lnTo>
                    <a:pt x="129" y="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7">
              <a:extLst>
                <a:ext uri="{FF2B5EF4-FFF2-40B4-BE49-F238E27FC236}">
                  <a16:creationId xmlns:a16="http://schemas.microsoft.com/office/drawing/2014/main" id="{59C0AFB2-F1DA-4EB4-A8F8-B2EA3EE0CA0D}"/>
                </a:ext>
              </a:extLst>
            </p:cNvPr>
            <p:cNvSpPr>
              <a:spLocks/>
            </p:cNvSpPr>
            <p:nvPr/>
          </p:nvSpPr>
          <p:spPr bwMode="auto">
            <a:xfrm>
              <a:off x="2439988" y="2325688"/>
              <a:ext cx="654050" cy="915987"/>
            </a:xfrm>
            <a:custGeom>
              <a:avLst/>
              <a:gdLst>
                <a:gd name="T0" fmla="*/ 238 w 274"/>
                <a:gd name="T1" fmla="*/ 0 h 383"/>
                <a:gd name="T2" fmla="*/ 238 w 274"/>
                <a:gd name="T3" fmla="*/ 219 h 383"/>
                <a:gd name="T4" fmla="*/ 218 w 274"/>
                <a:gd name="T5" fmla="*/ 314 h 383"/>
                <a:gd name="T6" fmla="*/ 137 w 274"/>
                <a:gd name="T7" fmla="*/ 349 h 383"/>
                <a:gd name="T8" fmla="*/ 55 w 274"/>
                <a:gd name="T9" fmla="*/ 314 h 383"/>
                <a:gd name="T10" fmla="*/ 37 w 274"/>
                <a:gd name="T11" fmla="*/ 255 h 383"/>
                <a:gd name="T12" fmla="*/ 0 w 274"/>
                <a:gd name="T13" fmla="*/ 255 h 383"/>
                <a:gd name="T14" fmla="*/ 28 w 274"/>
                <a:gd name="T15" fmla="*/ 337 h 383"/>
                <a:gd name="T16" fmla="*/ 137 w 274"/>
                <a:gd name="T17" fmla="*/ 383 h 383"/>
                <a:gd name="T18" fmla="*/ 247 w 274"/>
                <a:gd name="T19" fmla="*/ 336 h 383"/>
                <a:gd name="T20" fmla="*/ 274 w 274"/>
                <a:gd name="T21" fmla="*/ 226 h 383"/>
                <a:gd name="T22" fmla="*/ 274 w 274"/>
                <a:gd name="T23" fmla="*/ 0 h 383"/>
                <a:gd name="T24" fmla="*/ 238 w 274"/>
                <a:gd name="T2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383">
                  <a:moveTo>
                    <a:pt x="238" y="0"/>
                  </a:moveTo>
                  <a:cubicBezTo>
                    <a:pt x="238" y="219"/>
                    <a:pt x="238" y="219"/>
                    <a:pt x="238" y="219"/>
                  </a:cubicBezTo>
                  <a:cubicBezTo>
                    <a:pt x="238" y="254"/>
                    <a:pt x="238" y="289"/>
                    <a:pt x="218" y="314"/>
                  </a:cubicBezTo>
                  <a:cubicBezTo>
                    <a:pt x="199" y="338"/>
                    <a:pt x="163" y="348"/>
                    <a:pt x="137" y="349"/>
                  </a:cubicBezTo>
                  <a:cubicBezTo>
                    <a:pt x="107" y="349"/>
                    <a:pt x="72" y="335"/>
                    <a:pt x="55" y="314"/>
                  </a:cubicBezTo>
                  <a:cubicBezTo>
                    <a:pt x="43" y="299"/>
                    <a:pt x="39" y="276"/>
                    <a:pt x="37" y="255"/>
                  </a:cubicBezTo>
                  <a:cubicBezTo>
                    <a:pt x="0" y="255"/>
                    <a:pt x="0" y="255"/>
                    <a:pt x="0" y="255"/>
                  </a:cubicBezTo>
                  <a:cubicBezTo>
                    <a:pt x="1" y="287"/>
                    <a:pt x="9" y="315"/>
                    <a:pt x="28" y="337"/>
                  </a:cubicBezTo>
                  <a:cubicBezTo>
                    <a:pt x="54" y="368"/>
                    <a:pt x="96" y="383"/>
                    <a:pt x="137" y="383"/>
                  </a:cubicBezTo>
                  <a:cubicBezTo>
                    <a:pt x="179" y="383"/>
                    <a:pt x="220" y="366"/>
                    <a:pt x="247" y="336"/>
                  </a:cubicBezTo>
                  <a:cubicBezTo>
                    <a:pt x="273" y="304"/>
                    <a:pt x="274" y="276"/>
                    <a:pt x="274" y="226"/>
                  </a:cubicBezTo>
                  <a:cubicBezTo>
                    <a:pt x="274" y="0"/>
                    <a:pt x="274" y="0"/>
                    <a:pt x="274" y="0"/>
                  </a:cubicBezTo>
                  <a:lnTo>
                    <a:pt x="23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8">
              <a:extLst>
                <a:ext uri="{FF2B5EF4-FFF2-40B4-BE49-F238E27FC236}">
                  <a16:creationId xmlns:a16="http://schemas.microsoft.com/office/drawing/2014/main" id="{077B8D72-90B2-4D07-AD27-2090A41D682E}"/>
                </a:ext>
              </a:extLst>
            </p:cNvPr>
            <p:cNvSpPr>
              <a:spLocks noEditPoints="1"/>
            </p:cNvSpPr>
            <p:nvPr/>
          </p:nvSpPr>
          <p:spPr bwMode="auto">
            <a:xfrm>
              <a:off x="4410076" y="2325688"/>
              <a:ext cx="584200" cy="915987"/>
            </a:xfrm>
            <a:custGeom>
              <a:avLst/>
              <a:gdLst>
                <a:gd name="T0" fmla="*/ 122 w 244"/>
                <a:gd name="T1" fmla="*/ 124 h 383"/>
                <a:gd name="T2" fmla="*/ 37 w 244"/>
                <a:gd name="T3" fmla="*/ 160 h 383"/>
                <a:gd name="T4" fmla="*/ 36 w 244"/>
                <a:gd name="T5" fmla="*/ 160 h 383"/>
                <a:gd name="T6" fmla="*/ 36 w 244"/>
                <a:gd name="T7" fmla="*/ 0 h 383"/>
                <a:gd name="T8" fmla="*/ 0 w 244"/>
                <a:gd name="T9" fmla="*/ 0 h 383"/>
                <a:gd name="T10" fmla="*/ 0 w 244"/>
                <a:gd name="T11" fmla="*/ 378 h 383"/>
                <a:gd name="T12" fmla="*/ 36 w 244"/>
                <a:gd name="T13" fmla="*/ 378 h 383"/>
                <a:gd name="T14" fmla="*/ 36 w 244"/>
                <a:gd name="T15" fmla="*/ 348 h 383"/>
                <a:gd name="T16" fmla="*/ 37 w 244"/>
                <a:gd name="T17" fmla="*/ 348 h 383"/>
                <a:gd name="T18" fmla="*/ 121 w 244"/>
                <a:gd name="T19" fmla="*/ 383 h 383"/>
                <a:gd name="T20" fmla="*/ 244 w 244"/>
                <a:gd name="T21" fmla="*/ 255 h 383"/>
                <a:gd name="T22" fmla="*/ 122 w 244"/>
                <a:gd name="T23" fmla="*/ 124 h 383"/>
                <a:gd name="T24" fmla="*/ 121 w 244"/>
                <a:gd name="T25" fmla="*/ 350 h 383"/>
                <a:gd name="T26" fmla="*/ 34 w 244"/>
                <a:gd name="T27" fmla="*/ 255 h 383"/>
                <a:gd name="T28" fmla="*/ 122 w 244"/>
                <a:gd name="T29" fmla="*/ 158 h 383"/>
                <a:gd name="T30" fmla="*/ 209 w 244"/>
                <a:gd name="T31" fmla="*/ 255 h 383"/>
                <a:gd name="T32" fmla="*/ 121 w 244"/>
                <a:gd name="T33" fmla="*/ 3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83">
                  <a:moveTo>
                    <a:pt x="122" y="124"/>
                  </a:moveTo>
                  <a:cubicBezTo>
                    <a:pt x="85" y="124"/>
                    <a:pt x="56" y="138"/>
                    <a:pt x="37" y="160"/>
                  </a:cubicBezTo>
                  <a:cubicBezTo>
                    <a:pt x="36" y="160"/>
                    <a:pt x="36" y="160"/>
                    <a:pt x="36" y="160"/>
                  </a:cubicBezTo>
                  <a:cubicBezTo>
                    <a:pt x="36" y="0"/>
                    <a:pt x="36" y="0"/>
                    <a:pt x="36" y="0"/>
                  </a:cubicBezTo>
                  <a:cubicBezTo>
                    <a:pt x="0" y="0"/>
                    <a:pt x="0" y="0"/>
                    <a:pt x="0" y="0"/>
                  </a:cubicBezTo>
                  <a:cubicBezTo>
                    <a:pt x="0" y="378"/>
                    <a:pt x="0" y="378"/>
                    <a:pt x="0" y="378"/>
                  </a:cubicBezTo>
                  <a:cubicBezTo>
                    <a:pt x="36" y="378"/>
                    <a:pt x="36" y="378"/>
                    <a:pt x="36" y="378"/>
                  </a:cubicBezTo>
                  <a:cubicBezTo>
                    <a:pt x="36" y="348"/>
                    <a:pt x="36" y="348"/>
                    <a:pt x="36" y="348"/>
                  </a:cubicBezTo>
                  <a:cubicBezTo>
                    <a:pt x="37" y="348"/>
                    <a:pt x="37" y="348"/>
                    <a:pt x="37" y="348"/>
                  </a:cubicBezTo>
                  <a:cubicBezTo>
                    <a:pt x="50" y="366"/>
                    <a:pt x="86" y="383"/>
                    <a:pt x="121" y="383"/>
                  </a:cubicBezTo>
                  <a:cubicBezTo>
                    <a:pt x="199" y="383"/>
                    <a:pt x="244" y="322"/>
                    <a:pt x="244" y="255"/>
                  </a:cubicBezTo>
                  <a:cubicBezTo>
                    <a:pt x="244" y="184"/>
                    <a:pt x="202" y="124"/>
                    <a:pt x="122" y="124"/>
                  </a:cubicBezTo>
                  <a:close/>
                  <a:moveTo>
                    <a:pt x="121" y="350"/>
                  </a:moveTo>
                  <a:cubicBezTo>
                    <a:pt x="68" y="350"/>
                    <a:pt x="34" y="305"/>
                    <a:pt x="34" y="255"/>
                  </a:cubicBezTo>
                  <a:cubicBezTo>
                    <a:pt x="34" y="198"/>
                    <a:pt x="68" y="158"/>
                    <a:pt x="122" y="158"/>
                  </a:cubicBezTo>
                  <a:cubicBezTo>
                    <a:pt x="175" y="158"/>
                    <a:pt x="209" y="203"/>
                    <a:pt x="209" y="255"/>
                  </a:cubicBezTo>
                  <a:cubicBezTo>
                    <a:pt x="209" y="301"/>
                    <a:pt x="177" y="350"/>
                    <a:pt x="121" y="3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9">
              <a:extLst>
                <a:ext uri="{FF2B5EF4-FFF2-40B4-BE49-F238E27FC236}">
                  <a16:creationId xmlns:a16="http://schemas.microsoft.com/office/drawing/2014/main" id="{DFA59B1A-5523-4917-A3E8-47BDD12C1C0F}"/>
                </a:ext>
              </a:extLst>
            </p:cNvPr>
            <p:cNvSpPr>
              <a:spLocks noEditPoints="1"/>
            </p:cNvSpPr>
            <p:nvPr/>
          </p:nvSpPr>
          <p:spPr bwMode="auto">
            <a:xfrm>
              <a:off x="5078413" y="2622550"/>
              <a:ext cx="581025" cy="622300"/>
            </a:xfrm>
            <a:custGeom>
              <a:avLst/>
              <a:gdLst>
                <a:gd name="T0" fmla="*/ 121 w 243"/>
                <a:gd name="T1" fmla="*/ 34 h 260"/>
                <a:gd name="T2" fmla="*/ 210 w 243"/>
                <a:gd name="T3" fmla="*/ 125 h 260"/>
                <a:gd name="T4" fmla="*/ 123 w 243"/>
                <a:gd name="T5" fmla="*/ 226 h 260"/>
                <a:gd name="T6" fmla="*/ 35 w 243"/>
                <a:gd name="T7" fmla="*/ 128 h 260"/>
                <a:gd name="T8" fmla="*/ 121 w 243"/>
                <a:gd name="T9" fmla="*/ 34 h 260"/>
                <a:gd name="T10" fmla="*/ 243 w 243"/>
                <a:gd name="T11" fmla="*/ 5 h 260"/>
                <a:gd name="T12" fmla="*/ 208 w 243"/>
                <a:gd name="T13" fmla="*/ 5 h 260"/>
                <a:gd name="T14" fmla="*/ 208 w 243"/>
                <a:gd name="T15" fmla="*/ 36 h 260"/>
                <a:gd name="T16" fmla="*/ 207 w 243"/>
                <a:gd name="T17" fmla="*/ 36 h 260"/>
                <a:gd name="T18" fmla="*/ 123 w 243"/>
                <a:gd name="T19" fmla="*/ 0 h 260"/>
                <a:gd name="T20" fmla="*/ 0 w 243"/>
                <a:gd name="T21" fmla="*/ 128 h 260"/>
                <a:gd name="T22" fmla="*/ 123 w 243"/>
                <a:gd name="T23" fmla="*/ 259 h 260"/>
                <a:gd name="T24" fmla="*/ 207 w 243"/>
                <a:gd name="T25" fmla="*/ 223 h 260"/>
                <a:gd name="T26" fmla="*/ 208 w 243"/>
                <a:gd name="T27" fmla="*/ 223 h 260"/>
                <a:gd name="T28" fmla="*/ 208 w 243"/>
                <a:gd name="T29" fmla="*/ 254 h 260"/>
                <a:gd name="T30" fmla="*/ 243 w 243"/>
                <a:gd name="T31" fmla="*/ 254 h 260"/>
                <a:gd name="T32" fmla="*/ 243 w 243"/>
                <a:gd name="T33" fmla="*/ 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60">
                  <a:moveTo>
                    <a:pt x="121" y="34"/>
                  </a:moveTo>
                  <a:cubicBezTo>
                    <a:pt x="177" y="34"/>
                    <a:pt x="210" y="78"/>
                    <a:pt x="210" y="125"/>
                  </a:cubicBezTo>
                  <a:cubicBezTo>
                    <a:pt x="210" y="175"/>
                    <a:pt x="183" y="226"/>
                    <a:pt x="123" y="226"/>
                  </a:cubicBezTo>
                  <a:cubicBezTo>
                    <a:pt x="70" y="226"/>
                    <a:pt x="35" y="182"/>
                    <a:pt x="35" y="128"/>
                  </a:cubicBezTo>
                  <a:cubicBezTo>
                    <a:pt x="35" y="83"/>
                    <a:pt x="68" y="34"/>
                    <a:pt x="121" y="34"/>
                  </a:cubicBezTo>
                  <a:close/>
                  <a:moveTo>
                    <a:pt x="243" y="5"/>
                  </a:moveTo>
                  <a:cubicBezTo>
                    <a:pt x="208" y="5"/>
                    <a:pt x="208" y="5"/>
                    <a:pt x="208" y="5"/>
                  </a:cubicBezTo>
                  <a:cubicBezTo>
                    <a:pt x="208" y="36"/>
                    <a:pt x="208" y="36"/>
                    <a:pt x="208" y="36"/>
                  </a:cubicBezTo>
                  <a:cubicBezTo>
                    <a:pt x="207" y="36"/>
                    <a:pt x="207" y="36"/>
                    <a:pt x="207" y="36"/>
                  </a:cubicBezTo>
                  <a:cubicBezTo>
                    <a:pt x="184" y="10"/>
                    <a:pt x="151" y="0"/>
                    <a:pt x="123" y="0"/>
                  </a:cubicBezTo>
                  <a:cubicBezTo>
                    <a:pt x="45" y="0"/>
                    <a:pt x="0" y="58"/>
                    <a:pt x="0" y="128"/>
                  </a:cubicBezTo>
                  <a:cubicBezTo>
                    <a:pt x="0" y="207"/>
                    <a:pt x="51" y="260"/>
                    <a:pt x="123" y="259"/>
                  </a:cubicBezTo>
                  <a:cubicBezTo>
                    <a:pt x="153" y="259"/>
                    <a:pt x="187" y="248"/>
                    <a:pt x="207" y="223"/>
                  </a:cubicBezTo>
                  <a:cubicBezTo>
                    <a:pt x="208" y="223"/>
                    <a:pt x="208" y="223"/>
                    <a:pt x="208" y="223"/>
                  </a:cubicBezTo>
                  <a:cubicBezTo>
                    <a:pt x="208" y="254"/>
                    <a:pt x="208" y="254"/>
                    <a:pt x="208" y="254"/>
                  </a:cubicBezTo>
                  <a:cubicBezTo>
                    <a:pt x="243" y="254"/>
                    <a:pt x="243" y="254"/>
                    <a:pt x="243" y="254"/>
                  </a:cubicBezTo>
                  <a:lnTo>
                    <a:pt x="243"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10">
              <a:extLst>
                <a:ext uri="{FF2B5EF4-FFF2-40B4-BE49-F238E27FC236}">
                  <a16:creationId xmlns:a16="http://schemas.microsoft.com/office/drawing/2014/main" id="{ABC80C7C-A58F-45E7-9471-5C08BEA64CA1}"/>
                </a:ext>
              </a:extLst>
            </p:cNvPr>
            <p:cNvSpPr>
              <a:spLocks noEditPoints="1"/>
            </p:cNvSpPr>
            <p:nvPr/>
          </p:nvSpPr>
          <p:spPr bwMode="auto">
            <a:xfrm>
              <a:off x="5861051" y="2379663"/>
              <a:ext cx="846138" cy="847725"/>
            </a:xfrm>
            <a:custGeom>
              <a:avLst/>
              <a:gdLst>
                <a:gd name="T0" fmla="*/ 160 w 354"/>
                <a:gd name="T1" fmla="*/ 0 h 354"/>
                <a:gd name="T2" fmla="*/ 354 w 354"/>
                <a:gd name="T3" fmla="*/ 0 h 354"/>
                <a:gd name="T4" fmla="*/ 354 w 354"/>
                <a:gd name="T5" fmla="*/ 354 h 354"/>
                <a:gd name="T6" fmla="*/ 258 w 354"/>
                <a:gd name="T7" fmla="*/ 354 h 354"/>
                <a:gd name="T8" fmla="*/ 135 w 354"/>
                <a:gd name="T9" fmla="*/ 42 h 354"/>
                <a:gd name="T10" fmla="*/ 160 w 354"/>
                <a:gd name="T11" fmla="*/ 0 h 354"/>
                <a:gd name="T12" fmla="*/ 0 w 354"/>
                <a:gd name="T13" fmla="*/ 0 h 354"/>
                <a:gd name="T14" fmla="*/ 82 w 354"/>
                <a:gd name="T15" fmla="*/ 0 h 354"/>
                <a:gd name="T16" fmla="*/ 92 w 354"/>
                <a:gd name="T17" fmla="*/ 223 h 354"/>
                <a:gd name="T18" fmla="*/ 216 w 354"/>
                <a:gd name="T19" fmla="*/ 354 h 354"/>
                <a:gd name="T20" fmla="*/ 0 w 354"/>
                <a:gd name="T21" fmla="*/ 354 h 354"/>
                <a:gd name="T22" fmla="*/ 0 w 354"/>
                <a:gd name="T2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54">
                  <a:moveTo>
                    <a:pt x="160" y="0"/>
                  </a:moveTo>
                  <a:cubicBezTo>
                    <a:pt x="354" y="0"/>
                    <a:pt x="354" y="0"/>
                    <a:pt x="354" y="0"/>
                  </a:cubicBezTo>
                  <a:cubicBezTo>
                    <a:pt x="354" y="354"/>
                    <a:pt x="354" y="354"/>
                    <a:pt x="354" y="354"/>
                  </a:cubicBezTo>
                  <a:cubicBezTo>
                    <a:pt x="258" y="354"/>
                    <a:pt x="258" y="354"/>
                    <a:pt x="258" y="354"/>
                  </a:cubicBezTo>
                  <a:cubicBezTo>
                    <a:pt x="136" y="308"/>
                    <a:pt x="75" y="165"/>
                    <a:pt x="135" y="42"/>
                  </a:cubicBezTo>
                  <a:cubicBezTo>
                    <a:pt x="142" y="28"/>
                    <a:pt x="150" y="14"/>
                    <a:pt x="160" y="0"/>
                  </a:cubicBezTo>
                  <a:close/>
                  <a:moveTo>
                    <a:pt x="0" y="0"/>
                  </a:moveTo>
                  <a:cubicBezTo>
                    <a:pt x="82" y="0"/>
                    <a:pt x="82" y="0"/>
                    <a:pt x="82" y="0"/>
                  </a:cubicBezTo>
                  <a:cubicBezTo>
                    <a:pt x="55" y="69"/>
                    <a:pt x="57" y="149"/>
                    <a:pt x="92" y="223"/>
                  </a:cubicBezTo>
                  <a:cubicBezTo>
                    <a:pt x="121" y="283"/>
                    <a:pt x="164" y="328"/>
                    <a:pt x="216" y="354"/>
                  </a:cubicBezTo>
                  <a:cubicBezTo>
                    <a:pt x="0" y="354"/>
                    <a:pt x="0" y="354"/>
                    <a:pt x="0" y="354"/>
                  </a:cubicBezTo>
                  <a:cubicBezTo>
                    <a:pt x="0" y="0"/>
                    <a:pt x="0" y="0"/>
                    <a:pt x="0" y="0"/>
                  </a:cubicBezTo>
                  <a:close/>
                </a:path>
              </a:pathLst>
            </a:custGeom>
            <a:solidFill>
              <a:srgbClr val="E8B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35363784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id="{8EDE6BF9-CF28-4768-A67C-CFE549A7EB18}"/>
              </a:ext>
            </a:extLst>
          </p:cNvPr>
          <p:cNvPicPr>
            <a:picLocks noGrp="1" noChangeAspect="1"/>
          </p:cNvPicPr>
          <p:nvPr>
            <p:ph type="pic" sz="quarter" idx="14"/>
          </p:nvPr>
        </p:nvPicPr>
        <p:blipFill rotWithShape="1">
          <a:blip r:embed="rId2" cstate="screen">
            <a:alphaModFix amt="50000"/>
            <a:extLst>
              <a:ext uri="{28A0092B-C50C-407E-A947-70E740481C1C}">
                <a14:useLocalDpi xmlns:a14="http://schemas.microsoft.com/office/drawing/2010/main"/>
              </a:ext>
            </a:extLst>
          </a:blip>
          <a:srcRect/>
          <a:stretch/>
        </p:blipFill>
        <p:spPr/>
      </p:pic>
      <p:sp>
        <p:nvSpPr>
          <p:cNvPr id="25" name="Titel 24">
            <a:extLst>
              <a:ext uri="{FF2B5EF4-FFF2-40B4-BE49-F238E27FC236}">
                <a16:creationId xmlns:a16="http://schemas.microsoft.com/office/drawing/2014/main" id="{6922131B-0194-4E4E-8283-1F37A80CC135}"/>
              </a:ext>
            </a:extLst>
          </p:cNvPr>
          <p:cNvSpPr>
            <a:spLocks noGrp="1"/>
          </p:cNvSpPr>
          <p:nvPr>
            <p:ph type="title"/>
          </p:nvPr>
        </p:nvSpPr>
        <p:spPr/>
        <p:txBody>
          <a:bodyPr/>
          <a:lstStyle/>
          <a:p>
            <a:r>
              <a:rPr lang="de-DE" dirty="0"/>
              <a:t>ASCONA</a:t>
            </a:r>
          </a:p>
        </p:txBody>
      </p:sp>
      <p:pic>
        <p:nvPicPr>
          <p:cNvPr id="33" name="Bildplatzhalter 32" descr="Ein Bild, das gegessen, Dessert enthält.&#10;&#10;Automatisch generierte Beschreibung">
            <a:extLst>
              <a:ext uri="{FF2B5EF4-FFF2-40B4-BE49-F238E27FC236}">
                <a16:creationId xmlns:a16="http://schemas.microsoft.com/office/drawing/2014/main" id="{4A2A773F-EB38-46B1-BCE9-27192155ADA4}"/>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35" name="Bildplatzhalter 34">
            <a:extLst>
              <a:ext uri="{FF2B5EF4-FFF2-40B4-BE49-F238E27FC236}">
                <a16:creationId xmlns:a16="http://schemas.microsoft.com/office/drawing/2014/main" id="{756556B5-0241-4F93-95C7-1ECA3DDE38C7}"/>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pic>
        <p:nvPicPr>
          <p:cNvPr id="41" name="Bildplatzhalter 40" descr="Ein Bild, das Fenster, drinnen enthält.&#10;&#10;Automatisch generierte Beschreibung">
            <a:extLst>
              <a:ext uri="{FF2B5EF4-FFF2-40B4-BE49-F238E27FC236}">
                <a16:creationId xmlns:a16="http://schemas.microsoft.com/office/drawing/2014/main" id="{C940B56D-79DE-40DE-A2D8-689DA5E7FF53}"/>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p:pic>
      <p:pic>
        <p:nvPicPr>
          <p:cNvPr id="39" name="Bildplatzhalter 38" descr="Ein Bild, das drinnen, Fenster, Decke, Gebäude enthält.&#10;&#10;Automatisch generierte Beschreibung">
            <a:extLst>
              <a:ext uri="{FF2B5EF4-FFF2-40B4-BE49-F238E27FC236}">
                <a16:creationId xmlns:a16="http://schemas.microsoft.com/office/drawing/2014/main" id="{BC6AB740-86E7-4CDD-B8D9-E857CC14EC11}"/>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rcRect/>
          <a:stretch>
            <a:fillRect/>
          </a:stretch>
        </p:blipFill>
        <p:spPr/>
      </p:pic>
      <p:pic>
        <p:nvPicPr>
          <p:cNvPr id="37" name="Bildplatzhalter 36">
            <a:extLst>
              <a:ext uri="{FF2B5EF4-FFF2-40B4-BE49-F238E27FC236}">
                <a16:creationId xmlns:a16="http://schemas.microsoft.com/office/drawing/2014/main" id="{0169B3F6-5D77-4C27-8353-CF9C4054A724}"/>
              </a:ext>
            </a:extLst>
          </p:cNvPr>
          <p:cNvPicPr>
            <a:picLocks noGrp="1" noChangeAspect="1"/>
          </p:cNvPicPr>
          <p:nvPr>
            <p:ph type="pic" sz="quarter" idx="22"/>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046830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el 8">
            <a:extLst>
              <a:ext uri="{FF2B5EF4-FFF2-40B4-BE49-F238E27FC236}">
                <a16:creationId xmlns:a16="http://schemas.microsoft.com/office/drawing/2014/main" id="{AA604020-98BD-4798-AB43-F92574A60B86}"/>
              </a:ext>
            </a:extLst>
          </p:cNvPr>
          <p:cNvSpPr>
            <a:spLocks noGrp="1"/>
          </p:cNvSpPr>
          <p:nvPr>
            <p:ph type="title"/>
          </p:nvPr>
        </p:nvSpPr>
        <p:spPr/>
        <p:txBody>
          <a:bodyPr/>
          <a:lstStyle/>
          <a:p>
            <a:r>
              <a:rPr lang="de-DE" b="0" i="0" u="none" strike="noStrike" baseline="0" dirty="0" smtClean="0">
                <a:solidFill>
                  <a:srgbClr val="333333"/>
                </a:solidFill>
                <a:latin typeface="HelveticaNeueLTPro-ThEx"/>
              </a:rPr>
              <a:t>ASCONA</a:t>
            </a:r>
            <a:endParaRPr lang="de-DE" dirty="0"/>
          </a:p>
        </p:txBody>
      </p:sp>
      <p:sp>
        <p:nvSpPr>
          <p:cNvPr id="10" name="Inhaltsplatzhalter 9">
            <a:extLst>
              <a:ext uri="{FF2B5EF4-FFF2-40B4-BE49-F238E27FC236}">
                <a16:creationId xmlns:a16="http://schemas.microsoft.com/office/drawing/2014/main" id="{9A9992DA-9A6E-448A-89FD-65DB97CFD4F9}"/>
              </a:ext>
            </a:extLst>
          </p:cNvPr>
          <p:cNvSpPr>
            <a:spLocks noGrp="1"/>
          </p:cNvSpPr>
          <p:nvPr>
            <p:ph idx="1"/>
          </p:nvPr>
        </p:nvSpPr>
        <p:spPr>
          <a:xfrm>
            <a:off x="5210905" y="755874"/>
            <a:ext cx="3492000" cy="3587526"/>
          </a:xfrm>
        </p:spPr>
        <p:txBody>
          <a:bodyPr>
            <a:noAutofit/>
          </a:bodyPr>
          <a:lstStyle/>
          <a:p>
            <a:pPr algn="l"/>
            <a:r>
              <a:rPr lang="de-DE" dirty="0"/>
              <a:t>Angelehnt an den beeindruckenden Kalkstein der englischen Küste schafft Ascona puristische Momente. Eine wertvolle, natürliche Inspirationsquelle voller Relax-Effekte. Ein wunderbar unaufgeregtes Wohlfühl- Ambiente.</a:t>
            </a:r>
          </a:p>
          <a:p>
            <a:pPr algn="l"/>
            <a:r>
              <a:rPr lang="de-DE" dirty="0"/>
              <a:t>Wohltuend und von Grund auf natürlich spielen fein und grobkörnige Strukturen miteinander. Muschelige und kristalline Bereiche wirken beruhigend und doch abwechslungsreich. Eine in Stein gegossene Mischung aus Harmonie und Vielfalt.</a:t>
            </a:r>
          </a:p>
          <a:p>
            <a:pPr algn="l"/>
            <a:endParaRPr lang="de-DE" dirty="0"/>
          </a:p>
        </p:txBody>
      </p:sp>
    </p:spTree>
    <p:extLst>
      <p:ext uri="{BB962C8B-B14F-4D97-AF65-F5344CB8AC3E}">
        <p14:creationId xmlns:p14="http://schemas.microsoft.com/office/powerpoint/2010/main" val="22335836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56"/>
            <a:ext cx="9144000" cy="6848087"/>
          </a:xfrm>
          <a:prstGeom prst="rect">
            <a:avLst/>
          </a:prstGeom>
        </p:spPr>
      </p:pic>
      <p:sp>
        <p:nvSpPr>
          <p:cNvPr id="4" name="Titel 3">
            <a:extLst>
              <a:ext uri="{FF2B5EF4-FFF2-40B4-BE49-F238E27FC236}">
                <a16:creationId xmlns:a16="http://schemas.microsoft.com/office/drawing/2014/main" id="{AA8D865E-1679-447F-B458-6446C836231D}"/>
              </a:ext>
            </a:extLst>
          </p:cNvPr>
          <p:cNvSpPr>
            <a:spLocks noGrp="1"/>
          </p:cNvSpPr>
          <p:nvPr>
            <p:ph type="title"/>
          </p:nvPr>
        </p:nvSpPr>
        <p:spPr/>
        <p:txBody>
          <a:bodyPr/>
          <a:lstStyle/>
          <a:p>
            <a:r>
              <a:rPr lang="de-DE" dirty="0"/>
              <a:t>ASCONA</a:t>
            </a:r>
          </a:p>
        </p:txBody>
      </p:sp>
    </p:spTree>
    <p:extLst>
      <p:ext uri="{BB962C8B-B14F-4D97-AF65-F5344CB8AC3E}">
        <p14:creationId xmlns:p14="http://schemas.microsoft.com/office/powerpoint/2010/main" val="329187283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Boden, drinnen, Gebäude, Decke enthält.&#10;&#10;Automatisch generierte Beschreibung">
            <a:extLst>
              <a:ext uri="{FF2B5EF4-FFF2-40B4-BE49-F238E27FC236}">
                <a16:creationId xmlns:a16="http://schemas.microsoft.com/office/drawing/2014/main" id="{B4A3BAF0-E792-49C6-93D2-D346BA7E31F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9" name="Titel 8">
            <a:extLst>
              <a:ext uri="{FF2B5EF4-FFF2-40B4-BE49-F238E27FC236}">
                <a16:creationId xmlns:a16="http://schemas.microsoft.com/office/drawing/2014/main" id="{AA604020-98BD-4798-AB43-F92574A60B86}"/>
              </a:ext>
            </a:extLst>
          </p:cNvPr>
          <p:cNvSpPr>
            <a:spLocks noGrp="1"/>
          </p:cNvSpPr>
          <p:nvPr>
            <p:ph type="title"/>
          </p:nvPr>
        </p:nvSpPr>
        <p:spPr/>
        <p:txBody>
          <a:bodyPr/>
          <a:lstStyle/>
          <a:p>
            <a:r>
              <a:rPr lang="de-DE" b="0" i="0" u="none" strike="noStrike" baseline="0" dirty="0" smtClean="0">
                <a:solidFill>
                  <a:srgbClr val="333333"/>
                </a:solidFill>
                <a:latin typeface="HelveticaNeueLTPro-ThEx"/>
              </a:rPr>
              <a:t>ASCONA</a:t>
            </a:r>
            <a:endParaRPr lang="de-DE" dirty="0"/>
          </a:p>
        </p:txBody>
      </p:sp>
      <p:sp>
        <p:nvSpPr>
          <p:cNvPr id="10" name="Inhaltsplatzhalter 9">
            <a:extLst>
              <a:ext uri="{FF2B5EF4-FFF2-40B4-BE49-F238E27FC236}">
                <a16:creationId xmlns:a16="http://schemas.microsoft.com/office/drawing/2014/main" id="{9A9992DA-9A6E-448A-89FD-65DB97CFD4F9}"/>
              </a:ext>
            </a:extLst>
          </p:cNvPr>
          <p:cNvSpPr>
            <a:spLocks noGrp="1"/>
          </p:cNvSpPr>
          <p:nvPr>
            <p:ph idx="1"/>
          </p:nvPr>
        </p:nvSpPr>
        <p:spPr>
          <a:xfrm>
            <a:off x="5210905" y="755873"/>
            <a:ext cx="3492000" cy="5247885"/>
          </a:xfrm>
        </p:spPr>
        <p:txBody>
          <a:bodyPr>
            <a:noAutofit/>
          </a:bodyPr>
          <a:lstStyle/>
          <a:p>
            <a:pPr algn="l"/>
            <a:r>
              <a:rPr lang="de-DE" dirty="0" smtClean="0"/>
              <a:t>Schon </a:t>
            </a:r>
            <a:r>
              <a:rPr lang="de-DE" dirty="0"/>
              <a:t>die Tatsache, dass Ascona Fliesen in Rutschhemmung bis R12/C erhältlich sind, unterstreicht die Funktionalität und Vielseitigkeit dieser Serie. Dazu kommt, dass sich die Mosaike thermoplastisch verlegen lassen – ideal für den Einsatz in Schwimmbädern und anderen Nassbereichen. Insgesamt besticht hier das schlüssige und umfangreiche Gesamtkonzept. Denn in ihren Varianten sind sie an die praktische Anwendung angepasst – durch Rutschhemmung und </a:t>
            </a:r>
            <a:r>
              <a:rPr lang="de-DE" dirty="0" err="1"/>
              <a:t>rillierte</a:t>
            </a:r>
            <a:r>
              <a:rPr lang="de-DE" dirty="0"/>
              <a:t> Oberflächen, aber auch in der Form – etwa als Flachrinnen oder Gehrungspaare für </a:t>
            </a:r>
            <a:r>
              <a:rPr lang="de-DE" dirty="0" smtClean="0"/>
              <a:t>Schwimmbecken-ränder</a:t>
            </a:r>
            <a:r>
              <a:rPr lang="de-DE" dirty="0"/>
              <a:t>. Ascona bietet sich auch für die individuelle Gestaltung von </a:t>
            </a:r>
            <a:r>
              <a:rPr lang="de-DE" dirty="0" err="1" smtClean="0"/>
              <a:t>Außenbe</a:t>
            </a:r>
            <a:r>
              <a:rPr lang="de-DE" dirty="0" smtClean="0"/>
              <a:t>-reichen </a:t>
            </a:r>
            <a:r>
              <a:rPr lang="de-DE" dirty="0"/>
              <a:t>an, die Terrassenfliesen ermöglichen einen optisch nahtlosen Übergang von drinnen nach draußen. Alle Fliesen sind </a:t>
            </a:r>
            <a:r>
              <a:rPr lang="de-DE" dirty="0" err="1"/>
              <a:t>Hytect</a:t>
            </a:r>
            <a:r>
              <a:rPr lang="de-DE" dirty="0"/>
              <a:t> Hygienefliesen. </a:t>
            </a:r>
          </a:p>
        </p:txBody>
      </p:sp>
    </p:spTree>
    <p:extLst>
      <p:ext uri="{BB962C8B-B14F-4D97-AF65-F5344CB8AC3E}">
        <p14:creationId xmlns:p14="http://schemas.microsoft.com/office/powerpoint/2010/main" val="9842917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6E58B4B5-C11A-4503-82E1-E8CAD60E34E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AA8D865E-1679-447F-B458-6446C836231D}"/>
              </a:ext>
            </a:extLst>
          </p:cNvPr>
          <p:cNvSpPr>
            <a:spLocks noGrp="1"/>
          </p:cNvSpPr>
          <p:nvPr>
            <p:ph type="title"/>
          </p:nvPr>
        </p:nvSpPr>
        <p:spPr/>
        <p:txBody>
          <a:bodyPr/>
          <a:lstStyle/>
          <a:p>
            <a:r>
              <a:rPr lang="de-DE" dirty="0"/>
              <a:t>ASCONA</a:t>
            </a:r>
          </a:p>
        </p:txBody>
      </p:sp>
    </p:spTree>
    <p:extLst>
      <p:ext uri="{BB962C8B-B14F-4D97-AF65-F5344CB8AC3E}">
        <p14:creationId xmlns:p14="http://schemas.microsoft.com/office/powerpoint/2010/main" val="397573185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12"/>
            <a:ext cx="9144000" cy="6856688"/>
          </a:xfrm>
          <a:prstGeom prst="rect">
            <a:avLst/>
          </a:prstGeom>
        </p:spPr>
      </p:pic>
      <p:sp>
        <p:nvSpPr>
          <p:cNvPr id="4" name="Titel 3">
            <a:extLst>
              <a:ext uri="{FF2B5EF4-FFF2-40B4-BE49-F238E27FC236}">
                <a16:creationId xmlns:a16="http://schemas.microsoft.com/office/drawing/2014/main" id="{AA8D865E-1679-447F-B458-6446C836231D}"/>
              </a:ext>
            </a:extLst>
          </p:cNvPr>
          <p:cNvSpPr>
            <a:spLocks noGrp="1"/>
          </p:cNvSpPr>
          <p:nvPr>
            <p:ph type="title"/>
          </p:nvPr>
        </p:nvSpPr>
        <p:spPr/>
        <p:txBody>
          <a:bodyPr/>
          <a:lstStyle/>
          <a:p>
            <a:r>
              <a:rPr lang="de-DE" dirty="0"/>
              <a:t>ASCONA</a:t>
            </a:r>
          </a:p>
        </p:txBody>
      </p:sp>
    </p:spTree>
    <p:extLst>
      <p:ext uri="{BB962C8B-B14F-4D97-AF65-F5344CB8AC3E}">
        <p14:creationId xmlns:p14="http://schemas.microsoft.com/office/powerpoint/2010/main" val="30927425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Schlittschuhlaufen, Fuß enthält.&#10;&#10;Automatisch generierte Beschreibung">
            <a:extLst>
              <a:ext uri="{FF2B5EF4-FFF2-40B4-BE49-F238E27FC236}">
                <a16:creationId xmlns:a16="http://schemas.microsoft.com/office/drawing/2014/main" id="{A03C89C8-3CEA-4ED9-9902-DD9D88808FBF}"/>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595DCDF8-3093-4D62-B57E-CF905B33C795}"/>
              </a:ext>
            </a:extLst>
          </p:cNvPr>
          <p:cNvSpPr>
            <a:spLocks noGrp="1"/>
          </p:cNvSpPr>
          <p:nvPr>
            <p:ph type="title"/>
          </p:nvPr>
        </p:nvSpPr>
        <p:spPr/>
        <p:txBody>
          <a:bodyPr/>
          <a:lstStyle/>
          <a:p>
            <a:r>
              <a:rPr lang="de-DE" dirty="0"/>
              <a:t>ASCONA</a:t>
            </a:r>
          </a:p>
        </p:txBody>
      </p:sp>
    </p:spTree>
    <p:extLst>
      <p:ext uri="{BB962C8B-B14F-4D97-AF65-F5344CB8AC3E}">
        <p14:creationId xmlns:p14="http://schemas.microsoft.com/office/powerpoint/2010/main" val="181647693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gefliest enthält.&#10;&#10;Automatisch generierte Beschreibung">
            <a:extLst>
              <a:ext uri="{FF2B5EF4-FFF2-40B4-BE49-F238E27FC236}">
                <a16:creationId xmlns:a16="http://schemas.microsoft.com/office/drawing/2014/main" id="{05E98A07-E1A3-4FBF-9500-0FD61A3214B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EC420F2A-5495-471E-BD72-61767EB5CDE2}"/>
              </a:ext>
            </a:extLst>
          </p:cNvPr>
          <p:cNvSpPr>
            <a:spLocks noGrp="1"/>
          </p:cNvSpPr>
          <p:nvPr>
            <p:ph type="title"/>
          </p:nvPr>
        </p:nvSpPr>
        <p:spPr/>
        <p:txBody>
          <a:bodyPr/>
          <a:lstStyle/>
          <a:p>
            <a:r>
              <a:rPr lang="de-DE" dirty="0" smtClean="0"/>
              <a:t>ASCONA /</a:t>
            </a:r>
            <a:br>
              <a:rPr lang="de-DE" dirty="0" smtClean="0"/>
            </a:br>
            <a:r>
              <a:rPr lang="de-DE" dirty="0" smtClean="0"/>
              <a:t>MARBLE + </a:t>
            </a:r>
            <a:r>
              <a:rPr lang="de-DE" dirty="0"/>
              <a:t>MORE</a:t>
            </a:r>
          </a:p>
        </p:txBody>
      </p:sp>
    </p:spTree>
    <p:extLst>
      <p:ext uri="{BB962C8B-B14F-4D97-AF65-F5344CB8AC3E}">
        <p14:creationId xmlns:p14="http://schemas.microsoft.com/office/powerpoint/2010/main" val="206419927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Gebäude, Bereich enthält.&#10;&#10;Automatisch generierte Beschreibung">
            <a:extLst>
              <a:ext uri="{FF2B5EF4-FFF2-40B4-BE49-F238E27FC236}">
                <a16:creationId xmlns:a16="http://schemas.microsoft.com/office/drawing/2014/main" id="{DA6DD190-4C12-45C2-A3C1-8265CC3744A8}"/>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D21FE7D0-69EC-4932-B735-3E668C47F681}"/>
              </a:ext>
            </a:extLst>
          </p:cNvPr>
          <p:cNvSpPr>
            <a:spLocks noGrp="1"/>
          </p:cNvSpPr>
          <p:nvPr>
            <p:ph type="title"/>
          </p:nvPr>
        </p:nvSpPr>
        <p:spPr/>
        <p:txBody>
          <a:bodyPr/>
          <a:lstStyle/>
          <a:p>
            <a:r>
              <a:rPr lang="de-DE" dirty="0"/>
              <a:t>ASCONA</a:t>
            </a:r>
          </a:p>
        </p:txBody>
      </p:sp>
    </p:spTree>
    <p:extLst>
      <p:ext uri="{BB962C8B-B14F-4D97-AF65-F5344CB8AC3E}">
        <p14:creationId xmlns:p14="http://schemas.microsoft.com/office/powerpoint/2010/main" val="29200885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97EB582-D997-41A2-B395-D86DF8FFFEE7}"/>
              </a:ext>
            </a:extLst>
          </p:cNvPr>
          <p:cNvSpPr>
            <a:spLocks noGrp="1"/>
          </p:cNvSpPr>
          <p:nvPr>
            <p:ph type="body" sz="quarter" idx="13"/>
          </p:nvPr>
        </p:nvSpPr>
        <p:spPr>
          <a:xfrm>
            <a:off x="1" y="1174477"/>
            <a:ext cx="6294474" cy="360000"/>
          </a:xfrm>
        </p:spPr>
        <p:txBody>
          <a:bodyPr/>
          <a:lstStyle/>
          <a:p>
            <a:r>
              <a:rPr lang="da-DK" dirty="0"/>
              <a:t>FORMATE 3 MM FUGE</a:t>
            </a:r>
            <a:endParaRPr lang="de-DE" dirty="0"/>
          </a:p>
        </p:txBody>
      </p:sp>
      <p:sp>
        <p:nvSpPr>
          <p:cNvPr id="7" name="Titel 6"/>
          <p:cNvSpPr>
            <a:spLocks noGrp="1"/>
          </p:cNvSpPr>
          <p:nvPr>
            <p:ph type="title"/>
          </p:nvPr>
        </p:nvSpPr>
        <p:spPr>
          <a:xfrm>
            <a:off x="1" y="239924"/>
            <a:ext cx="6061363" cy="782637"/>
          </a:xfrm>
        </p:spPr>
        <p:txBody>
          <a:bodyPr/>
          <a:lstStyle/>
          <a:p>
            <a:r>
              <a:rPr lang="de-DE" dirty="0"/>
              <a:t>ASCONA</a:t>
            </a:r>
            <a:br>
              <a:rPr lang="de-DE" dirty="0"/>
            </a:br>
            <a:r>
              <a:rPr lang="de-DE" dirty="0">
                <a:solidFill>
                  <a:schemeClr val="bg1">
                    <a:lumMod val="50000"/>
                  </a:schemeClr>
                </a:solidFill>
              </a:rPr>
              <a:t>BODENFLIESE</a:t>
            </a:r>
          </a:p>
        </p:txBody>
      </p:sp>
      <p:pic>
        <p:nvPicPr>
          <p:cNvPr id="9" name="Grafik 8">
            <a:extLst>
              <a:ext uri="{FF2B5EF4-FFF2-40B4-BE49-F238E27FC236}">
                <a16:creationId xmlns:a16="http://schemas.microsoft.com/office/drawing/2014/main" id="{A09A826F-7795-488F-B202-CA514AEF00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8552" y="4799331"/>
            <a:ext cx="492831" cy="492831"/>
          </a:xfrm>
          <a:prstGeom prst="rect">
            <a:avLst/>
          </a:prstGeom>
        </p:spPr>
      </p:pic>
      <p:sp>
        <p:nvSpPr>
          <p:cNvPr id="40" name="Textfeld 39">
            <a:extLst>
              <a:ext uri="{FF2B5EF4-FFF2-40B4-BE49-F238E27FC236}">
                <a16:creationId xmlns:a16="http://schemas.microsoft.com/office/drawing/2014/main" id="{17E3A432-7024-47F6-99EC-BC9988D694CB}"/>
              </a:ext>
            </a:extLst>
          </p:cNvPr>
          <p:cNvSpPr txBox="1"/>
          <p:nvPr/>
        </p:nvSpPr>
        <p:spPr>
          <a:xfrm>
            <a:off x="1052027" y="5045941"/>
            <a:ext cx="1211865" cy="246221"/>
          </a:xfrm>
          <a:prstGeom prst="rect">
            <a:avLst/>
          </a:prstGeom>
          <a:noFill/>
        </p:spPr>
        <p:txBody>
          <a:bodyPr wrap="square" rtlCol="0">
            <a:spAutoFit/>
          </a:bodyPr>
          <a:lstStyle/>
          <a:p>
            <a:r>
              <a:rPr lang="de-DE" sz="1000" dirty="0" err="1"/>
              <a:t>mud</a:t>
            </a:r>
            <a:endParaRPr lang="de-DE" sz="1000" dirty="0"/>
          </a:p>
        </p:txBody>
      </p:sp>
      <p:sp>
        <p:nvSpPr>
          <p:cNvPr id="43" name="Textplatzhalter 13">
            <a:extLst>
              <a:ext uri="{FF2B5EF4-FFF2-40B4-BE49-F238E27FC236}">
                <a16:creationId xmlns:a16="http://schemas.microsoft.com/office/drawing/2014/main" id="{E1A7D829-2870-44C5-9ABA-D8AD86018D2A}"/>
              </a:ext>
            </a:extLst>
          </p:cNvPr>
          <p:cNvSpPr txBox="1">
            <a:spLocks/>
          </p:cNvSpPr>
          <p:nvPr/>
        </p:nvSpPr>
        <p:spPr bwMode="auto">
          <a:xfrm>
            <a:off x="0" y="3055834"/>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pic>
        <p:nvPicPr>
          <p:cNvPr id="11" name="Grafik 10">
            <a:extLst>
              <a:ext uri="{FF2B5EF4-FFF2-40B4-BE49-F238E27FC236}">
                <a16:creationId xmlns:a16="http://schemas.microsoft.com/office/drawing/2014/main" id="{5366BB99-FAD5-4A3E-AC9F-16FAAED8E35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26919" y="3155955"/>
            <a:ext cx="1960128" cy="1960127"/>
          </a:xfrm>
          <a:prstGeom prst="rect">
            <a:avLst/>
          </a:prstGeom>
          <a:effectLst>
            <a:outerShdw blurRad="50800" dist="38100" dir="2700000" algn="tl" rotWithShape="0">
              <a:prstClr val="black">
                <a:alpha val="40000"/>
              </a:prstClr>
            </a:outerShdw>
          </a:effectLst>
        </p:spPr>
      </p:pic>
      <p:sp>
        <p:nvSpPr>
          <p:cNvPr id="42" name="Rechteck 41">
            <a:extLst>
              <a:ext uri="{FF2B5EF4-FFF2-40B4-BE49-F238E27FC236}">
                <a16:creationId xmlns:a16="http://schemas.microsoft.com/office/drawing/2014/main" id="{9E44306D-6D22-4F85-9470-A05709921E4F}"/>
              </a:ext>
            </a:extLst>
          </p:cNvPr>
          <p:cNvSpPr/>
          <p:nvPr/>
        </p:nvSpPr>
        <p:spPr>
          <a:xfrm>
            <a:off x="2265236" y="3194443"/>
            <a:ext cx="945433" cy="275975"/>
          </a:xfrm>
          <a:prstGeom prst="rect">
            <a:avLst/>
          </a:prstGeom>
        </p:spPr>
        <p:txBody>
          <a:bodyPr wrap="none">
            <a:spAutoFit/>
          </a:bodyPr>
          <a:lstStyle/>
          <a:p>
            <a:pPr lvl="0"/>
            <a:r>
              <a:rPr lang="de-DE" sz="1000" dirty="0">
                <a:solidFill>
                  <a:schemeClr val="tx1">
                    <a:lumMod val="75000"/>
                    <a:lumOff val="25000"/>
                  </a:schemeClr>
                </a:solidFill>
              </a:rPr>
              <a:t>60 x 60  cm</a:t>
            </a:r>
          </a:p>
        </p:txBody>
      </p:sp>
      <p:pic>
        <p:nvPicPr>
          <p:cNvPr id="108" name="Grafik 107">
            <a:extLst>
              <a:ext uri="{FF2B5EF4-FFF2-40B4-BE49-F238E27FC236}">
                <a16:creationId xmlns:a16="http://schemas.microsoft.com/office/drawing/2014/main" id="{A4E8D735-F2E5-4F86-9BCA-1B56DA4890A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8552" y="3505043"/>
            <a:ext cx="492831" cy="492831"/>
          </a:xfrm>
          <a:prstGeom prst="rect">
            <a:avLst/>
          </a:prstGeom>
        </p:spPr>
      </p:pic>
      <p:pic>
        <p:nvPicPr>
          <p:cNvPr id="109" name="Grafik 108">
            <a:extLst>
              <a:ext uri="{FF2B5EF4-FFF2-40B4-BE49-F238E27FC236}">
                <a16:creationId xmlns:a16="http://schemas.microsoft.com/office/drawing/2014/main" id="{96AF52D7-5A39-4F24-B3B6-C01B7C45E35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8552" y="4152187"/>
            <a:ext cx="492831" cy="492831"/>
          </a:xfrm>
          <a:prstGeom prst="rect">
            <a:avLst/>
          </a:prstGeom>
        </p:spPr>
      </p:pic>
      <p:pic>
        <p:nvPicPr>
          <p:cNvPr id="110" name="Grafik 109">
            <a:extLst>
              <a:ext uri="{FF2B5EF4-FFF2-40B4-BE49-F238E27FC236}">
                <a16:creationId xmlns:a16="http://schemas.microsoft.com/office/drawing/2014/main" id="{8A0F591F-D74F-4266-B28D-CED4B695C11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8552" y="5473305"/>
            <a:ext cx="492834" cy="492834"/>
          </a:xfrm>
          <a:prstGeom prst="rect">
            <a:avLst/>
          </a:prstGeom>
        </p:spPr>
      </p:pic>
      <p:sp>
        <p:nvSpPr>
          <p:cNvPr id="111" name="Textfeld 110">
            <a:extLst>
              <a:ext uri="{FF2B5EF4-FFF2-40B4-BE49-F238E27FC236}">
                <a16:creationId xmlns:a16="http://schemas.microsoft.com/office/drawing/2014/main" id="{43469B0A-CC44-447C-B882-71138A09BBEE}"/>
              </a:ext>
            </a:extLst>
          </p:cNvPr>
          <p:cNvSpPr txBox="1"/>
          <p:nvPr/>
        </p:nvSpPr>
        <p:spPr>
          <a:xfrm>
            <a:off x="1052027" y="5719918"/>
            <a:ext cx="1211865" cy="246221"/>
          </a:xfrm>
          <a:prstGeom prst="rect">
            <a:avLst/>
          </a:prstGeom>
          <a:noFill/>
        </p:spPr>
        <p:txBody>
          <a:bodyPr wrap="square" rtlCol="0">
            <a:spAutoFit/>
          </a:bodyPr>
          <a:lstStyle/>
          <a:p>
            <a:r>
              <a:rPr lang="de-DE" sz="1000" dirty="0" err="1"/>
              <a:t>graphite</a:t>
            </a:r>
            <a:r>
              <a:rPr lang="de-DE" sz="1000" dirty="0"/>
              <a:t> </a:t>
            </a:r>
          </a:p>
        </p:txBody>
      </p:sp>
      <p:sp>
        <p:nvSpPr>
          <p:cNvPr id="112" name="Textfeld 111">
            <a:extLst>
              <a:ext uri="{FF2B5EF4-FFF2-40B4-BE49-F238E27FC236}">
                <a16:creationId xmlns:a16="http://schemas.microsoft.com/office/drawing/2014/main" id="{A92264C0-B3D7-4FA5-870D-B01024E811F1}"/>
              </a:ext>
            </a:extLst>
          </p:cNvPr>
          <p:cNvSpPr txBox="1"/>
          <p:nvPr/>
        </p:nvSpPr>
        <p:spPr>
          <a:xfrm>
            <a:off x="1059575" y="3751653"/>
            <a:ext cx="1211865" cy="246221"/>
          </a:xfrm>
          <a:prstGeom prst="rect">
            <a:avLst/>
          </a:prstGeom>
          <a:noFill/>
        </p:spPr>
        <p:txBody>
          <a:bodyPr wrap="square" rtlCol="0">
            <a:spAutoFit/>
          </a:bodyPr>
          <a:lstStyle/>
          <a:p>
            <a:r>
              <a:rPr lang="de-DE" sz="1000" dirty="0" err="1"/>
              <a:t>pearl</a:t>
            </a:r>
            <a:endParaRPr lang="de-DE" sz="1000" dirty="0"/>
          </a:p>
        </p:txBody>
      </p:sp>
      <p:sp>
        <p:nvSpPr>
          <p:cNvPr id="113" name="Textfeld 112">
            <a:extLst>
              <a:ext uri="{FF2B5EF4-FFF2-40B4-BE49-F238E27FC236}">
                <a16:creationId xmlns:a16="http://schemas.microsoft.com/office/drawing/2014/main" id="{5CA62B8E-E9C9-47AC-8CD1-4D813772EBA9}"/>
              </a:ext>
            </a:extLst>
          </p:cNvPr>
          <p:cNvSpPr txBox="1"/>
          <p:nvPr/>
        </p:nvSpPr>
        <p:spPr>
          <a:xfrm>
            <a:off x="1041721" y="4398797"/>
            <a:ext cx="1211865" cy="246221"/>
          </a:xfrm>
          <a:prstGeom prst="rect">
            <a:avLst/>
          </a:prstGeom>
          <a:noFill/>
        </p:spPr>
        <p:txBody>
          <a:bodyPr wrap="square" rtlCol="0">
            <a:spAutoFit/>
          </a:bodyPr>
          <a:lstStyle/>
          <a:p>
            <a:r>
              <a:rPr lang="de-DE" sz="1000" dirty="0" err="1"/>
              <a:t>stone</a:t>
            </a:r>
            <a:endParaRPr lang="de-DE" sz="1000" dirty="0"/>
          </a:p>
        </p:txBody>
      </p:sp>
      <p:pic>
        <p:nvPicPr>
          <p:cNvPr id="82" name="Grafik 81">
            <a:extLst>
              <a:ext uri="{FF2B5EF4-FFF2-40B4-BE49-F238E27FC236}">
                <a16:creationId xmlns:a16="http://schemas.microsoft.com/office/drawing/2014/main" id="{878D1097-3769-444C-9F8B-97B9661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41338" y="1616813"/>
            <a:ext cx="566737" cy="566737"/>
          </a:xfrm>
          <a:prstGeom prst="rect">
            <a:avLst/>
          </a:prstGeom>
          <a:effectLst>
            <a:outerShdw blurRad="50800" dist="38100" dir="2700000" algn="tl" rotWithShape="0">
              <a:prstClr val="black">
                <a:alpha val="40000"/>
              </a:prstClr>
            </a:outerShdw>
          </a:effectLst>
        </p:spPr>
      </p:pic>
      <p:sp>
        <p:nvSpPr>
          <p:cNvPr id="83" name="Rechteck 82">
            <a:extLst>
              <a:ext uri="{FF2B5EF4-FFF2-40B4-BE49-F238E27FC236}">
                <a16:creationId xmlns:a16="http://schemas.microsoft.com/office/drawing/2014/main" id="{D2DD1F57-6C37-4811-AAA8-0C4CA7F15982}"/>
              </a:ext>
            </a:extLst>
          </p:cNvPr>
          <p:cNvSpPr/>
          <p:nvPr/>
        </p:nvSpPr>
        <p:spPr>
          <a:xfrm>
            <a:off x="1073427" y="1610374"/>
            <a:ext cx="772969" cy="246221"/>
          </a:xfrm>
          <a:prstGeom prst="rect">
            <a:avLst/>
          </a:prstGeom>
        </p:spPr>
        <p:txBody>
          <a:bodyPr wrap="none">
            <a:spAutoFit/>
          </a:bodyPr>
          <a:lstStyle/>
          <a:p>
            <a:pPr lvl="0"/>
            <a:r>
              <a:rPr lang="de-DE" sz="1000" dirty="0">
                <a:solidFill>
                  <a:schemeClr val="tx1">
                    <a:lumMod val="75000"/>
                    <a:lumOff val="25000"/>
                  </a:schemeClr>
                </a:solidFill>
              </a:rPr>
              <a:t>15 x 15cm</a:t>
            </a:r>
          </a:p>
        </p:txBody>
      </p:sp>
      <p:grpSp>
        <p:nvGrpSpPr>
          <p:cNvPr id="84" name="Gruppieren 83">
            <a:extLst>
              <a:ext uri="{FF2B5EF4-FFF2-40B4-BE49-F238E27FC236}">
                <a16:creationId xmlns:a16="http://schemas.microsoft.com/office/drawing/2014/main" id="{34773721-4F46-4D7C-8446-7F4DE473E0DC}"/>
              </a:ext>
            </a:extLst>
          </p:cNvPr>
          <p:cNvGrpSpPr/>
          <p:nvPr/>
        </p:nvGrpSpPr>
        <p:grpSpPr>
          <a:xfrm>
            <a:off x="541338" y="2250146"/>
            <a:ext cx="950678" cy="244797"/>
            <a:chOff x="1492151" y="2820623"/>
            <a:chExt cx="950678" cy="244797"/>
          </a:xfrm>
        </p:grpSpPr>
        <p:pic>
          <p:nvPicPr>
            <p:cNvPr id="85" name="Grafik 84">
              <a:extLst>
                <a:ext uri="{FF2B5EF4-FFF2-40B4-BE49-F238E27FC236}">
                  <a16:creationId xmlns:a16="http://schemas.microsoft.com/office/drawing/2014/main" id="{D203DDE8-666E-4FB1-892B-BACE8032877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86" name="Rechteck 85">
              <a:extLst>
                <a:ext uri="{FF2B5EF4-FFF2-40B4-BE49-F238E27FC236}">
                  <a16:creationId xmlns:a16="http://schemas.microsoft.com/office/drawing/2014/main" id="{D3462E9F-2FA1-4D8E-B7C7-73E7523D7817}"/>
                </a:ext>
              </a:extLst>
            </p:cNvPr>
            <p:cNvSpPr/>
            <p:nvPr/>
          </p:nvSpPr>
          <p:spPr>
            <a:xfrm>
              <a:off x="2064724"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 </a:t>
              </a:r>
              <a:r>
                <a:rPr lang="de-DE" sz="700" dirty="0">
                  <a:solidFill>
                    <a:schemeClr val="bg1">
                      <a:lumMod val="50000"/>
                    </a:schemeClr>
                  </a:solidFill>
                </a:rPr>
                <a:t>B</a:t>
              </a:r>
            </a:p>
          </p:txBody>
        </p:sp>
        <p:grpSp>
          <p:nvGrpSpPr>
            <p:cNvPr id="88" name="Gruppieren 87">
              <a:extLst>
                <a:ext uri="{FF2B5EF4-FFF2-40B4-BE49-F238E27FC236}">
                  <a16:creationId xmlns:a16="http://schemas.microsoft.com/office/drawing/2014/main" id="{54B67F06-A412-4B6B-8EAE-F23525E7074E}"/>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0" name="Freihandform: Form 89">
                <a:extLst>
                  <a:ext uri="{FF2B5EF4-FFF2-40B4-BE49-F238E27FC236}">
                    <a16:creationId xmlns:a16="http://schemas.microsoft.com/office/drawing/2014/main" id="{59CB6C16-7143-4407-9696-4D6CCAAEA31C}"/>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6F53ABE6-3108-4355-9289-3B3839A39BC5}"/>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92" name="Grafik 91">
            <a:extLst>
              <a:ext uri="{FF2B5EF4-FFF2-40B4-BE49-F238E27FC236}">
                <a16:creationId xmlns:a16="http://schemas.microsoft.com/office/drawing/2014/main" id="{CE4BD479-BDAF-4AC5-AF54-34CBB5A93C4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219351" y="1619250"/>
            <a:ext cx="1763712" cy="881854"/>
          </a:xfrm>
          <a:prstGeom prst="rect">
            <a:avLst/>
          </a:prstGeom>
          <a:effectLst>
            <a:outerShdw blurRad="50800" dist="38100" dir="2700000" algn="tl" rotWithShape="0">
              <a:prstClr val="black">
                <a:alpha val="40000"/>
              </a:prstClr>
            </a:outerShdw>
          </a:effectLst>
        </p:spPr>
      </p:pic>
      <p:sp>
        <p:nvSpPr>
          <p:cNvPr id="93" name="Rechteck 92">
            <a:extLst>
              <a:ext uri="{FF2B5EF4-FFF2-40B4-BE49-F238E27FC236}">
                <a16:creationId xmlns:a16="http://schemas.microsoft.com/office/drawing/2014/main" id="{E5732BBF-01D3-4221-9BB6-A4BFFA133B04}"/>
              </a:ext>
            </a:extLst>
          </p:cNvPr>
          <p:cNvSpPr/>
          <p:nvPr/>
        </p:nvSpPr>
        <p:spPr>
          <a:xfrm>
            <a:off x="2205340" y="1610374"/>
            <a:ext cx="808235" cy="246221"/>
          </a:xfrm>
          <a:prstGeom prst="rect">
            <a:avLst/>
          </a:prstGeom>
        </p:spPr>
        <p:txBody>
          <a:bodyPr wrap="none">
            <a:spAutoFit/>
          </a:bodyPr>
          <a:lstStyle/>
          <a:p>
            <a:pPr lvl="0"/>
            <a:r>
              <a:rPr lang="de-DE" sz="1000" dirty="0">
                <a:solidFill>
                  <a:schemeClr val="tx1">
                    <a:lumMod val="75000"/>
                    <a:lumOff val="25000"/>
                  </a:schemeClr>
                </a:solidFill>
              </a:rPr>
              <a:t>25 x 50 cm</a:t>
            </a:r>
          </a:p>
        </p:txBody>
      </p:sp>
      <p:grpSp>
        <p:nvGrpSpPr>
          <p:cNvPr id="94" name="Gruppieren 93">
            <a:extLst>
              <a:ext uri="{FF2B5EF4-FFF2-40B4-BE49-F238E27FC236}">
                <a16:creationId xmlns:a16="http://schemas.microsoft.com/office/drawing/2014/main" id="{666D8FD6-E546-4284-B4B7-1AA0788710F1}"/>
              </a:ext>
            </a:extLst>
          </p:cNvPr>
          <p:cNvGrpSpPr/>
          <p:nvPr/>
        </p:nvGrpSpPr>
        <p:grpSpPr>
          <a:xfrm>
            <a:off x="2736573" y="2604755"/>
            <a:ext cx="950678" cy="244797"/>
            <a:chOff x="1492151" y="2820623"/>
            <a:chExt cx="950678" cy="244797"/>
          </a:xfrm>
        </p:grpSpPr>
        <p:pic>
          <p:nvPicPr>
            <p:cNvPr id="95" name="Grafik 94">
              <a:extLst>
                <a:ext uri="{FF2B5EF4-FFF2-40B4-BE49-F238E27FC236}">
                  <a16:creationId xmlns:a16="http://schemas.microsoft.com/office/drawing/2014/main" id="{C7E62428-73CA-4992-AF97-5BACB2EEB2D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96" name="Rechteck 95">
              <a:extLst>
                <a:ext uri="{FF2B5EF4-FFF2-40B4-BE49-F238E27FC236}">
                  <a16:creationId xmlns:a16="http://schemas.microsoft.com/office/drawing/2014/main" id="{F72F7CF3-4865-45E9-B990-BE39455D30D0}"/>
                </a:ext>
              </a:extLst>
            </p:cNvPr>
            <p:cNvSpPr/>
            <p:nvPr/>
          </p:nvSpPr>
          <p:spPr>
            <a:xfrm>
              <a:off x="2064724"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R11/B</a:t>
              </a:r>
              <a:endParaRPr lang="de-DE" sz="700" dirty="0">
                <a:solidFill>
                  <a:schemeClr val="bg1">
                    <a:lumMod val="50000"/>
                  </a:schemeClr>
                </a:solidFill>
              </a:endParaRPr>
            </a:p>
          </p:txBody>
        </p:sp>
        <p:grpSp>
          <p:nvGrpSpPr>
            <p:cNvPr id="97" name="Gruppieren 96">
              <a:extLst>
                <a:ext uri="{FF2B5EF4-FFF2-40B4-BE49-F238E27FC236}">
                  <a16:creationId xmlns:a16="http://schemas.microsoft.com/office/drawing/2014/main" id="{1852D156-1806-401B-B1F2-5B61DA288E2A}"/>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9" name="Freihandform: Form 98">
                <a:extLst>
                  <a:ext uri="{FF2B5EF4-FFF2-40B4-BE49-F238E27FC236}">
                    <a16:creationId xmlns:a16="http://schemas.microsoft.com/office/drawing/2014/main" id="{ECCDF19F-02D9-49B6-A0D4-331CEBED33FA}"/>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8B73F626-85E8-40B3-BDFC-0D3C126C8B1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06" name="Grafik 105">
            <a:extLst>
              <a:ext uri="{FF2B5EF4-FFF2-40B4-BE49-F238E27FC236}">
                <a16:creationId xmlns:a16="http://schemas.microsoft.com/office/drawing/2014/main" id="{4FA2BDE5-E835-4408-B76D-966D7820568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3745785" y="2639399"/>
            <a:ext cx="216000" cy="216000"/>
          </a:xfrm>
          <a:prstGeom prst="rect">
            <a:avLst/>
          </a:prstGeom>
        </p:spPr>
      </p:pic>
      <p:pic>
        <p:nvPicPr>
          <p:cNvPr id="107" name="Grafik 106">
            <a:extLst>
              <a:ext uri="{FF2B5EF4-FFF2-40B4-BE49-F238E27FC236}">
                <a16:creationId xmlns:a16="http://schemas.microsoft.com/office/drawing/2014/main" id="{1FDBC3E5-E3A7-4FA4-9ECD-D611BDAEA307}"/>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541840" y="1619250"/>
            <a:ext cx="1763708" cy="881854"/>
          </a:xfrm>
          <a:prstGeom prst="rect">
            <a:avLst/>
          </a:prstGeom>
          <a:effectLst>
            <a:outerShdw blurRad="50800" dist="38100" dir="2700000" algn="tl" rotWithShape="0">
              <a:prstClr val="black">
                <a:alpha val="40000"/>
              </a:prstClr>
            </a:outerShdw>
          </a:effectLst>
        </p:spPr>
      </p:pic>
      <p:sp>
        <p:nvSpPr>
          <p:cNvPr id="114" name="Rechteck 113">
            <a:extLst>
              <a:ext uri="{FF2B5EF4-FFF2-40B4-BE49-F238E27FC236}">
                <a16:creationId xmlns:a16="http://schemas.microsoft.com/office/drawing/2014/main" id="{C0F67B0A-12F3-4A16-9AE6-D5FA7A2B826A}"/>
              </a:ext>
            </a:extLst>
          </p:cNvPr>
          <p:cNvSpPr/>
          <p:nvPr/>
        </p:nvSpPr>
        <p:spPr>
          <a:xfrm>
            <a:off x="4527827" y="1610374"/>
            <a:ext cx="1830950" cy="246221"/>
          </a:xfrm>
          <a:prstGeom prst="rect">
            <a:avLst/>
          </a:prstGeom>
        </p:spPr>
        <p:txBody>
          <a:bodyPr wrap="none">
            <a:spAutoFit/>
          </a:bodyPr>
          <a:lstStyle/>
          <a:p>
            <a:pPr lvl="0"/>
            <a:r>
              <a:rPr lang="de-DE" sz="1000" dirty="0">
                <a:solidFill>
                  <a:schemeClr val="tx1">
                    <a:lumMod val="75000"/>
                    <a:lumOff val="25000"/>
                  </a:schemeClr>
                </a:solidFill>
              </a:rPr>
              <a:t>25 x 50 cm, Rasterprofilfliese</a:t>
            </a:r>
          </a:p>
        </p:txBody>
      </p:sp>
      <p:grpSp>
        <p:nvGrpSpPr>
          <p:cNvPr id="115" name="Gruppieren 114">
            <a:extLst>
              <a:ext uri="{FF2B5EF4-FFF2-40B4-BE49-F238E27FC236}">
                <a16:creationId xmlns:a16="http://schemas.microsoft.com/office/drawing/2014/main" id="{A659C8C0-B72C-477D-8AD2-B3F371AEDECB}"/>
              </a:ext>
            </a:extLst>
          </p:cNvPr>
          <p:cNvGrpSpPr/>
          <p:nvPr/>
        </p:nvGrpSpPr>
        <p:grpSpPr>
          <a:xfrm>
            <a:off x="5067807" y="2604755"/>
            <a:ext cx="950678" cy="244797"/>
            <a:chOff x="1492151" y="2820623"/>
            <a:chExt cx="950678" cy="244797"/>
          </a:xfrm>
        </p:grpSpPr>
        <p:pic>
          <p:nvPicPr>
            <p:cNvPr id="116" name="Grafik 115">
              <a:extLst>
                <a:ext uri="{FF2B5EF4-FFF2-40B4-BE49-F238E27FC236}">
                  <a16:creationId xmlns:a16="http://schemas.microsoft.com/office/drawing/2014/main" id="{A8835A53-AEF2-405D-A757-85391843419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17" name="Rechteck 116">
              <a:extLst>
                <a:ext uri="{FF2B5EF4-FFF2-40B4-BE49-F238E27FC236}">
                  <a16:creationId xmlns:a16="http://schemas.microsoft.com/office/drawing/2014/main" id="{C08EE77A-2654-4C4C-A2F7-BC203841C586}"/>
                </a:ext>
              </a:extLst>
            </p:cNvPr>
            <p:cNvSpPr/>
            <p:nvPr/>
          </p:nvSpPr>
          <p:spPr>
            <a:xfrm>
              <a:off x="2064724"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R11/C</a:t>
              </a:r>
              <a:endParaRPr lang="de-DE" sz="700" dirty="0">
                <a:solidFill>
                  <a:schemeClr val="bg1">
                    <a:lumMod val="50000"/>
                  </a:schemeClr>
                </a:solidFill>
              </a:endParaRPr>
            </a:p>
          </p:txBody>
        </p:sp>
        <p:grpSp>
          <p:nvGrpSpPr>
            <p:cNvPr id="118" name="Gruppieren 117">
              <a:extLst>
                <a:ext uri="{FF2B5EF4-FFF2-40B4-BE49-F238E27FC236}">
                  <a16:creationId xmlns:a16="http://schemas.microsoft.com/office/drawing/2014/main" id="{8C4EF9B2-41CD-457A-89CD-7DB9D86A9CE3}"/>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19" name="Freihandform: Form 118">
                <a:extLst>
                  <a:ext uri="{FF2B5EF4-FFF2-40B4-BE49-F238E27FC236}">
                    <a16:creationId xmlns:a16="http://schemas.microsoft.com/office/drawing/2014/main" id="{5362745A-B758-403C-BEDC-E5472F1D7B80}"/>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195F9563-01F9-435A-B814-1A2017281E90}"/>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21" name="Grafik 120">
            <a:extLst>
              <a:ext uri="{FF2B5EF4-FFF2-40B4-BE49-F238E27FC236}">
                <a16:creationId xmlns:a16="http://schemas.microsoft.com/office/drawing/2014/main" id="{BD9BACD9-7B2A-4B61-A895-715D09A7A17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6077019" y="2639399"/>
            <a:ext cx="216000" cy="216000"/>
          </a:xfrm>
          <a:prstGeom prst="rect">
            <a:avLst/>
          </a:prstGeom>
        </p:spPr>
      </p:pic>
      <p:pic>
        <p:nvPicPr>
          <p:cNvPr id="122" name="Grafik 121">
            <a:extLst>
              <a:ext uri="{FF2B5EF4-FFF2-40B4-BE49-F238E27FC236}">
                <a16:creationId xmlns:a16="http://schemas.microsoft.com/office/drawing/2014/main" id="{E3C7FC5A-0938-42C0-97C0-073FA17F0B6A}"/>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851483" y="1619250"/>
            <a:ext cx="1763708" cy="881854"/>
          </a:xfrm>
          <a:prstGeom prst="rect">
            <a:avLst/>
          </a:prstGeom>
          <a:effectLst>
            <a:outerShdw blurRad="50800" dist="38100" dir="2700000" algn="tl" rotWithShape="0">
              <a:prstClr val="black">
                <a:alpha val="40000"/>
              </a:prstClr>
            </a:outerShdw>
          </a:effectLst>
        </p:spPr>
      </p:pic>
      <p:sp>
        <p:nvSpPr>
          <p:cNvPr id="123" name="Rechteck 122">
            <a:extLst>
              <a:ext uri="{FF2B5EF4-FFF2-40B4-BE49-F238E27FC236}">
                <a16:creationId xmlns:a16="http://schemas.microsoft.com/office/drawing/2014/main" id="{A3FB1E44-529A-4AEF-9DC6-C1F6E8320AA4}"/>
              </a:ext>
            </a:extLst>
          </p:cNvPr>
          <p:cNvSpPr/>
          <p:nvPr/>
        </p:nvSpPr>
        <p:spPr>
          <a:xfrm>
            <a:off x="6837470" y="1610374"/>
            <a:ext cx="1777721" cy="246221"/>
          </a:xfrm>
          <a:prstGeom prst="rect">
            <a:avLst/>
          </a:prstGeom>
        </p:spPr>
        <p:txBody>
          <a:bodyPr wrap="square">
            <a:spAutoFit/>
          </a:bodyPr>
          <a:lstStyle/>
          <a:p>
            <a:pPr lvl="0"/>
            <a:r>
              <a:rPr lang="de-DE" sz="1000" dirty="0">
                <a:solidFill>
                  <a:schemeClr val="tx1">
                    <a:lumMod val="75000"/>
                    <a:lumOff val="25000"/>
                  </a:schemeClr>
                </a:solidFill>
              </a:rPr>
              <a:t>25 x 50 cm, Schriftplatte</a:t>
            </a:r>
          </a:p>
        </p:txBody>
      </p:sp>
      <p:grpSp>
        <p:nvGrpSpPr>
          <p:cNvPr id="124" name="Gruppieren 123">
            <a:extLst>
              <a:ext uri="{FF2B5EF4-FFF2-40B4-BE49-F238E27FC236}">
                <a16:creationId xmlns:a16="http://schemas.microsoft.com/office/drawing/2014/main" id="{2DB2CBA4-1C90-44B7-BFB6-5A398576D71C}"/>
              </a:ext>
            </a:extLst>
          </p:cNvPr>
          <p:cNvGrpSpPr/>
          <p:nvPr/>
        </p:nvGrpSpPr>
        <p:grpSpPr>
          <a:xfrm>
            <a:off x="7377450" y="2604755"/>
            <a:ext cx="950678" cy="244797"/>
            <a:chOff x="1492151" y="2820623"/>
            <a:chExt cx="950678" cy="244797"/>
          </a:xfrm>
        </p:grpSpPr>
        <p:pic>
          <p:nvPicPr>
            <p:cNvPr id="125" name="Grafik 124">
              <a:extLst>
                <a:ext uri="{FF2B5EF4-FFF2-40B4-BE49-F238E27FC236}">
                  <a16:creationId xmlns:a16="http://schemas.microsoft.com/office/drawing/2014/main" id="{A73739D5-7DCB-4943-9996-A8E8EA7C853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26" name="Rechteck 125">
              <a:extLst>
                <a:ext uri="{FF2B5EF4-FFF2-40B4-BE49-F238E27FC236}">
                  <a16:creationId xmlns:a16="http://schemas.microsoft.com/office/drawing/2014/main" id="{E0D1B7DC-5F1A-45E2-A057-E86CFB205992}"/>
                </a:ext>
              </a:extLst>
            </p:cNvPr>
            <p:cNvSpPr/>
            <p:nvPr/>
          </p:nvSpPr>
          <p:spPr>
            <a:xfrm>
              <a:off x="2064724"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R11/B</a:t>
              </a:r>
              <a:endParaRPr lang="de-DE" sz="700" dirty="0">
                <a:solidFill>
                  <a:schemeClr val="bg1">
                    <a:lumMod val="50000"/>
                  </a:schemeClr>
                </a:solidFill>
              </a:endParaRPr>
            </a:p>
          </p:txBody>
        </p:sp>
        <p:grpSp>
          <p:nvGrpSpPr>
            <p:cNvPr id="127" name="Gruppieren 126">
              <a:extLst>
                <a:ext uri="{FF2B5EF4-FFF2-40B4-BE49-F238E27FC236}">
                  <a16:creationId xmlns:a16="http://schemas.microsoft.com/office/drawing/2014/main" id="{50C14F89-9923-4BDE-8AA8-CCA47161DDA0}"/>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28" name="Freihandform: Form 127">
                <a:extLst>
                  <a:ext uri="{FF2B5EF4-FFF2-40B4-BE49-F238E27FC236}">
                    <a16:creationId xmlns:a16="http://schemas.microsoft.com/office/drawing/2014/main" id="{1BD912C8-5A9F-4108-8480-159D9025ADC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FA400739-086E-44B7-BF13-5366164B7D5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30" name="Grafik 129">
            <a:extLst>
              <a:ext uri="{FF2B5EF4-FFF2-40B4-BE49-F238E27FC236}">
                <a16:creationId xmlns:a16="http://schemas.microsoft.com/office/drawing/2014/main" id="{BA0DCD7D-A171-4499-92E3-906C73151392}"/>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8386662" y="2639399"/>
            <a:ext cx="216000" cy="216000"/>
          </a:xfrm>
          <a:prstGeom prst="rect">
            <a:avLst/>
          </a:prstGeom>
        </p:spPr>
      </p:pic>
      <p:grpSp>
        <p:nvGrpSpPr>
          <p:cNvPr id="142" name="Gruppieren 141">
            <a:extLst>
              <a:ext uri="{FF2B5EF4-FFF2-40B4-BE49-F238E27FC236}">
                <a16:creationId xmlns:a16="http://schemas.microsoft.com/office/drawing/2014/main" id="{E1A461CD-D676-4D3B-8212-D7A7D6817438}"/>
              </a:ext>
            </a:extLst>
          </p:cNvPr>
          <p:cNvGrpSpPr/>
          <p:nvPr/>
        </p:nvGrpSpPr>
        <p:grpSpPr>
          <a:xfrm>
            <a:off x="2303066" y="5207896"/>
            <a:ext cx="1403116" cy="244797"/>
            <a:chOff x="1492151" y="2820623"/>
            <a:chExt cx="1403116" cy="244797"/>
          </a:xfrm>
        </p:grpSpPr>
        <p:pic>
          <p:nvPicPr>
            <p:cNvPr id="143" name="Grafik 142">
              <a:extLst>
                <a:ext uri="{FF2B5EF4-FFF2-40B4-BE49-F238E27FC236}">
                  <a16:creationId xmlns:a16="http://schemas.microsoft.com/office/drawing/2014/main" id="{9659659D-7421-48B0-84D9-AB3F6E5E21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44" name="Rechteck 143">
              <a:extLst>
                <a:ext uri="{FF2B5EF4-FFF2-40B4-BE49-F238E27FC236}">
                  <a16:creationId xmlns:a16="http://schemas.microsoft.com/office/drawing/2014/main" id="{4F62B92F-7054-4B1E-867D-34E74635E796}"/>
                </a:ext>
              </a:extLst>
            </p:cNvPr>
            <p:cNvSpPr/>
            <p:nvPr/>
          </p:nvSpPr>
          <p:spPr>
            <a:xfrm>
              <a:off x="2064724"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R10/A</a:t>
              </a:r>
              <a:endParaRPr lang="de-DE" sz="700" dirty="0">
                <a:solidFill>
                  <a:schemeClr val="bg1">
                    <a:lumMod val="50000"/>
                  </a:schemeClr>
                </a:solidFill>
              </a:endParaRPr>
            </a:p>
          </p:txBody>
        </p:sp>
        <p:grpSp>
          <p:nvGrpSpPr>
            <p:cNvPr id="145" name="Gruppieren 144">
              <a:extLst>
                <a:ext uri="{FF2B5EF4-FFF2-40B4-BE49-F238E27FC236}">
                  <a16:creationId xmlns:a16="http://schemas.microsoft.com/office/drawing/2014/main" id="{13373A34-216F-4402-A843-F2ECD7853E22}"/>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46" name="Freihandform: Form 145">
                <a:extLst>
                  <a:ext uri="{FF2B5EF4-FFF2-40B4-BE49-F238E27FC236}">
                    <a16:creationId xmlns:a16="http://schemas.microsoft.com/office/drawing/2014/main" id="{73B94AD2-99FA-4E7A-B958-148BFB8E084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FF3E2196-F715-428B-8EE5-81BD3923FBE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sp>
          <p:nvSpPr>
            <p:cNvPr id="149" name="Rechteck 148">
              <a:extLst>
                <a:ext uri="{FF2B5EF4-FFF2-40B4-BE49-F238E27FC236}">
                  <a16:creationId xmlns:a16="http://schemas.microsoft.com/office/drawing/2014/main" id="{71150BCD-37F9-4E82-B98E-3561FDEFB94B}"/>
                </a:ext>
              </a:extLst>
            </p:cNvPr>
            <p:cNvSpPr/>
            <p:nvPr/>
          </p:nvSpPr>
          <p:spPr>
            <a:xfrm>
              <a:off x="2517162"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R11/B</a:t>
              </a:r>
              <a:endParaRPr lang="de-DE" sz="700" dirty="0">
                <a:solidFill>
                  <a:schemeClr val="bg1">
                    <a:lumMod val="50000"/>
                  </a:schemeClr>
                </a:solidFill>
              </a:endParaRPr>
            </a:p>
          </p:txBody>
        </p:sp>
      </p:grpSp>
      <p:pic>
        <p:nvPicPr>
          <p:cNvPr id="148" name="Grafik 147">
            <a:extLst>
              <a:ext uri="{FF2B5EF4-FFF2-40B4-BE49-F238E27FC236}">
                <a16:creationId xmlns:a16="http://schemas.microsoft.com/office/drawing/2014/main" id="{B9948420-4751-4E31-9718-C9C66584B541}"/>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3763528" y="5233184"/>
            <a:ext cx="216000" cy="216000"/>
          </a:xfrm>
          <a:prstGeom prst="rect">
            <a:avLst/>
          </a:prstGeom>
        </p:spPr>
      </p:pic>
      <p:sp>
        <p:nvSpPr>
          <p:cNvPr id="73" name="Rechteck 72">
            <a:extLst>
              <a:ext uri="{FF2B5EF4-FFF2-40B4-BE49-F238E27FC236}">
                <a16:creationId xmlns:a16="http://schemas.microsoft.com/office/drawing/2014/main" id="{2995F5E5-1592-403C-8DFD-05F41D8458B2}"/>
              </a:ext>
            </a:extLst>
          </p:cNvPr>
          <p:cNvSpPr/>
          <p:nvPr/>
        </p:nvSpPr>
        <p:spPr>
          <a:xfrm>
            <a:off x="1148925" y="3509837"/>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4" name="Rechteck 73">
            <a:extLst>
              <a:ext uri="{FF2B5EF4-FFF2-40B4-BE49-F238E27FC236}">
                <a16:creationId xmlns:a16="http://schemas.microsoft.com/office/drawing/2014/main" id="{C8EBF102-6BE2-4989-AD83-E38ABA48DA99}"/>
              </a:ext>
            </a:extLst>
          </p:cNvPr>
          <p:cNvSpPr/>
          <p:nvPr/>
        </p:nvSpPr>
        <p:spPr>
          <a:xfrm>
            <a:off x="1148925" y="416706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5" name="Rechteck 74">
            <a:extLst>
              <a:ext uri="{FF2B5EF4-FFF2-40B4-BE49-F238E27FC236}">
                <a16:creationId xmlns:a16="http://schemas.microsoft.com/office/drawing/2014/main" id="{718971B3-CDA3-4F81-B728-78CB7B0CA99F}"/>
              </a:ext>
            </a:extLst>
          </p:cNvPr>
          <p:cNvSpPr/>
          <p:nvPr/>
        </p:nvSpPr>
        <p:spPr>
          <a:xfrm>
            <a:off x="1148925" y="4809999"/>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6" name="Rechteck 75">
            <a:extLst>
              <a:ext uri="{FF2B5EF4-FFF2-40B4-BE49-F238E27FC236}">
                <a16:creationId xmlns:a16="http://schemas.microsoft.com/office/drawing/2014/main" id="{30AF6C54-D06D-4925-8BF0-D2AB3EBEC114}"/>
              </a:ext>
            </a:extLst>
          </p:cNvPr>
          <p:cNvSpPr/>
          <p:nvPr/>
        </p:nvSpPr>
        <p:spPr>
          <a:xfrm>
            <a:off x="1148925" y="5462461"/>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Tree>
    <p:extLst>
      <p:ext uri="{BB962C8B-B14F-4D97-AF65-F5344CB8AC3E}">
        <p14:creationId xmlns:p14="http://schemas.microsoft.com/office/powerpoint/2010/main" val="316170770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5" descr="Ein Bild, das Wand, drinnen enthält.&#10;&#10;Automatisch generierte Beschreibung">
            <a:extLst>
              <a:ext uri="{FF2B5EF4-FFF2-40B4-BE49-F238E27FC236}">
                <a16:creationId xmlns:a16="http://schemas.microsoft.com/office/drawing/2014/main" id="{C8A7026C-C6CD-4D25-BDEC-2E7145E4DC4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a:extLst>
              <a:ext uri="{FF2B5EF4-FFF2-40B4-BE49-F238E27FC236}">
                <a16:creationId xmlns:a16="http://schemas.microsoft.com/office/drawing/2014/main" id="{AA604020-98BD-4798-AB43-F92574A60B86}"/>
              </a:ext>
            </a:extLst>
          </p:cNvPr>
          <p:cNvSpPr>
            <a:spLocks noGrp="1"/>
          </p:cNvSpPr>
          <p:nvPr>
            <p:ph type="title"/>
          </p:nvPr>
        </p:nvSpPr>
        <p:spPr/>
        <p:txBody>
          <a:bodyPr/>
          <a:lstStyle/>
          <a:p>
            <a:r>
              <a:rPr lang="de-DE" b="0" i="0" u="none" strike="noStrike" baseline="0" dirty="0">
                <a:solidFill>
                  <a:srgbClr val="333333"/>
                </a:solidFill>
                <a:latin typeface="HelveticaNeueLTPro-ThEx"/>
              </a:rPr>
              <a:t>ARUBA</a:t>
            </a:r>
            <a:br>
              <a:rPr lang="de-DE" b="0" i="0" u="none" strike="noStrike" baseline="0" dirty="0">
                <a:solidFill>
                  <a:srgbClr val="333333"/>
                </a:solidFill>
                <a:latin typeface="HelveticaNeueLTPro-ThEx"/>
              </a:rPr>
            </a:br>
            <a:r>
              <a:rPr lang="de-DE" sz="1400" b="0" i="0" u="none" strike="noStrike" baseline="0" dirty="0">
                <a:solidFill>
                  <a:srgbClr val="333333"/>
                </a:solidFill>
                <a:latin typeface="HelveticaNeueLTPro-ThEx"/>
              </a:rPr>
              <a:t>Sehnsucht nach Schönheit und Natur.</a:t>
            </a:r>
            <a:endParaRPr lang="de-DE" sz="1400" dirty="0"/>
          </a:p>
        </p:txBody>
      </p:sp>
    </p:spTree>
    <p:extLst>
      <p:ext uri="{BB962C8B-B14F-4D97-AF65-F5344CB8AC3E}">
        <p14:creationId xmlns:p14="http://schemas.microsoft.com/office/powerpoint/2010/main" val="279517790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D01E9DD-2430-4C63-9F92-CEDD52989F5C}"/>
              </a:ext>
            </a:extLst>
          </p:cNvPr>
          <p:cNvSpPr>
            <a:spLocks noGrp="1"/>
          </p:cNvSpPr>
          <p:nvPr>
            <p:ph type="body" sz="quarter" idx="13"/>
          </p:nvPr>
        </p:nvSpPr>
        <p:spPr>
          <a:xfrm>
            <a:off x="1" y="1174477"/>
            <a:ext cx="6294474" cy="360000"/>
          </a:xfrm>
        </p:spPr>
        <p:txBody>
          <a:bodyPr/>
          <a:lstStyle/>
          <a:p>
            <a:r>
              <a:rPr lang="da-DK" dirty="0"/>
              <a:t>SONDERFORMATE 3 MM FUGE </a:t>
            </a:r>
            <a:endParaRPr lang="de-DE" dirty="0"/>
          </a:p>
        </p:txBody>
      </p:sp>
      <p:sp>
        <p:nvSpPr>
          <p:cNvPr id="7" name="Titel 6"/>
          <p:cNvSpPr>
            <a:spLocks noGrp="1"/>
          </p:cNvSpPr>
          <p:nvPr>
            <p:ph type="title"/>
          </p:nvPr>
        </p:nvSpPr>
        <p:spPr>
          <a:xfrm>
            <a:off x="1" y="239924"/>
            <a:ext cx="6061363" cy="782637"/>
          </a:xfrm>
        </p:spPr>
        <p:txBody>
          <a:bodyPr/>
          <a:lstStyle/>
          <a:p>
            <a:r>
              <a:rPr lang="de-DE" dirty="0"/>
              <a:t>ASCONA</a:t>
            </a:r>
            <a:br>
              <a:rPr lang="de-DE" dirty="0"/>
            </a:br>
            <a:r>
              <a:rPr lang="de-DE" dirty="0">
                <a:solidFill>
                  <a:schemeClr val="bg1">
                    <a:lumMod val="50000"/>
                  </a:schemeClr>
                </a:solidFill>
              </a:rPr>
              <a:t>BODENFLIESE</a:t>
            </a:r>
          </a:p>
        </p:txBody>
      </p:sp>
      <p:grpSp>
        <p:nvGrpSpPr>
          <p:cNvPr id="2" name="Gruppieren 1">
            <a:extLst>
              <a:ext uri="{FF2B5EF4-FFF2-40B4-BE49-F238E27FC236}">
                <a16:creationId xmlns:a16="http://schemas.microsoft.com/office/drawing/2014/main" id="{5605B302-5B52-4771-9819-32B5401D4C4F}"/>
              </a:ext>
            </a:extLst>
          </p:cNvPr>
          <p:cNvGrpSpPr/>
          <p:nvPr/>
        </p:nvGrpSpPr>
        <p:grpSpPr>
          <a:xfrm>
            <a:off x="1390850" y="1992810"/>
            <a:ext cx="806919" cy="250644"/>
            <a:chOff x="2736573" y="2604755"/>
            <a:chExt cx="806919" cy="250644"/>
          </a:xfrm>
        </p:grpSpPr>
        <p:grpSp>
          <p:nvGrpSpPr>
            <p:cNvPr id="94" name="Gruppieren 93">
              <a:extLst>
                <a:ext uri="{FF2B5EF4-FFF2-40B4-BE49-F238E27FC236}">
                  <a16:creationId xmlns:a16="http://schemas.microsoft.com/office/drawing/2014/main" id="{666D8FD6-E546-4284-B4B7-1AA0788710F1}"/>
                </a:ext>
              </a:extLst>
            </p:cNvPr>
            <p:cNvGrpSpPr/>
            <p:nvPr/>
          </p:nvGrpSpPr>
          <p:grpSpPr>
            <a:xfrm>
              <a:off x="2736573" y="2604755"/>
              <a:ext cx="510778" cy="244797"/>
              <a:chOff x="1492151" y="2820623"/>
              <a:chExt cx="510778" cy="244797"/>
            </a:xfrm>
          </p:grpSpPr>
          <p:pic>
            <p:nvPicPr>
              <p:cNvPr id="95" name="Grafik 94">
                <a:extLst>
                  <a:ext uri="{FF2B5EF4-FFF2-40B4-BE49-F238E27FC236}">
                    <a16:creationId xmlns:a16="http://schemas.microsoft.com/office/drawing/2014/main" id="{C7E62428-73CA-4992-AF97-5BACB2EEB2D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97" name="Gruppieren 96">
                <a:extLst>
                  <a:ext uri="{FF2B5EF4-FFF2-40B4-BE49-F238E27FC236}">
                    <a16:creationId xmlns:a16="http://schemas.microsoft.com/office/drawing/2014/main" id="{1852D156-1806-401B-B1F2-5B61DA288E2A}"/>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9" name="Freihandform: Form 98">
                  <a:extLst>
                    <a:ext uri="{FF2B5EF4-FFF2-40B4-BE49-F238E27FC236}">
                      <a16:creationId xmlns:a16="http://schemas.microsoft.com/office/drawing/2014/main" id="{ECCDF19F-02D9-49B6-A0D4-331CEBED33FA}"/>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8B73F626-85E8-40B3-BDFC-0D3C126C8B1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06" name="Grafik 105">
              <a:extLst>
                <a:ext uri="{FF2B5EF4-FFF2-40B4-BE49-F238E27FC236}">
                  <a16:creationId xmlns:a16="http://schemas.microsoft.com/office/drawing/2014/main" id="{4FA2BDE5-E835-4408-B76D-966D7820568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pic>
        <p:nvPicPr>
          <p:cNvPr id="131" name="Grafik 130">
            <a:extLst>
              <a:ext uri="{FF2B5EF4-FFF2-40B4-BE49-F238E27FC236}">
                <a16:creationId xmlns:a16="http://schemas.microsoft.com/office/drawing/2014/main" id="{F75FBFE7-9482-4F2B-AAE9-CBD72417559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581338" y="2814027"/>
            <a:ext cx="1095261" cy="1095261"/>
          </a:xfrm>
          <a:prstGeom prst="rect">
            <a:avLst/>
          </a:prstGeom>
          <a:effectLst>
            <a:outerShdw blurRad="50800" dist="38100" dir="2700000" algn="tl" rotWithShape="0">
              <a:prstClr val="black">
                <a:alpha val="40000"/>
              </a:prstClr>
            </a:outerShdw>
          </a:effectLst>
        </p:spPr>
      </p:pic>
      <p:sp>
        <p:nvSpPr>
          <p:cNvPr id="132" name="Rechteck 131">
            <a:extLst>
              <a:ext uri="{FF2B5EF4-FFF2-40B4-BE49-F238E27FC236}">
                <a16:creationId xmlns:a16="http://schemas.microsoft.com/office/drawing/2014/main" id="{5C81CC04-9EF5-45D5-B22F-C97C63554756}"/>
              </a:ext>
            </a:extLst>
          </p:cNvPr>
          <p:cNvSpPr/>
          <p:nvPr/>
        </p:nvSpPr>
        <p:spPr>
          <a:xfrm>
            <a:off x="4575684" y="2807588"/>
            <a:ext cx="667170" cy="400110"/>
          </a:xfrm>
          <a:prstGeom prst="rect">
            <a:avLst/>
          </a:prstGeom>
        </p:spPr>
        <p:txBody>
          <a:bodyPr wrap="none">
            <a:spAutoFit/>
          </a:bodyPr>
          <a:lstStyle/>
          <a:p>
            <a:pPr lvl="0"/>
            <a:r>
              <a:rPr lang="de-DE" sz="1000" dirty="0">
                <a:solidFill>
                  <a:schemeClr val="tx1">
                    <a:lumMod val="75000"/>
                    <a:lumOff val="25000"/>
                  </a:schemeClr>
                </a:solidFill>
              </a:rPr>
              <a:t>5 x 5 cm</a:t>
            </a:r>
            <a:br>
              <a:rPr lang="de-DE" sz="1000" dirty="0">
                <a:solidFill>
                  <a:schemeClr val="tx1">
                    <a:lumMod val="75000"/>
                    <a:lumOff val="25000"/>
                  </a:schemeClr>
                </a:solidFill>
              </a:rPr>
            </a:br>
            <a:r>
              <a:rPr lang="de-DE" sz="1000" dirty="0">
                <a:solidFill>
                  <a:schemeClr val="tx1">
                    <a:lumMod val="75000"/>
                    <a:lumOff val="25000"/>
                  </a:schemeClr>
                </a:solidFill>
              </a:rPr>
              <a:t>Mosaik</a:t>
            </a:r>
          </a:p>
        </p:txBody>
      </p:sp>
      <p:grpSp>
        <p:nvGrpSpPr>
          <p:cNvPr id="133" name="Gruppieren 132">
            <a:extLst>
              <a:ext uri="{FF2B5EF4-FFF2-40B4-BE49-F238E27FC236}">
                <a16:creationId xmlns:a16="http://schemas.microsoft.com/office/drawing/2014/main" id="{E8CBDA76-A8D2-4044-A994-F40EC0DEB51F}"/>
              </a:ext>
            </a:extLst>
          </p:cNvPr>
          <p:cNvGrpSpPr/>
          <p:nvPr/>
        </p:nvGrpSpPr>
        <p:grpSpPr>
          <a:xfrm>
            <a:off x="4589276" y="3991497"/>
            <a:ext cx="950678" cy="244797"/>
            <a:chOff x="1492151" y="2820623"/>
            <a:chExt cx="950678" cy="244797"/>
          </a:xfrm>
        </p:grpSpPr>
        <p:pic>
          <p:nvPicPr>
            <p:cNvPr id="134" name="Grafik 133">
              <a:extLst>
                <a:ext uri="{FF2B5EF4-FFF2-40B4-BE49-F238E27FC236}">
                  <a16:creationId xmlns:a16="http://schemas.microsoft.com/office/drawing/2014/main" id="{7664548C-ABFB-47AF-B562-3252A89F71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sp>
          <p:nvSpPr>
            <p:cNvPr id="135" name="Rechteck 134">
              <a:extLst>
                <a:ext uri="{FF2B5EF4-FFF2-40B4-BE49-F238E27FC236}">
                  <a16:creationId xmlns:a16="http://schemas.microsoft.com/office/drawing/2014/main" id="{B1D4DA05-C153-4360-BD13-66237FFCDCF8}"/>
                </a:ext>
              </a:extLst>
            </p:cNvPr>
            <p:cNvSpPr/>
            <p:nvPr/>
          </p:nvSpPr>
          <p:spPr>
            <a:xfrm>
              <a:off x="2064724" y="2849420"/>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grpSp>
          <p:nvGrpSpPr>
            <p:cNvPr id="136" name="Gruppieren 135">
              <a:extLst>
                <a:ext uri="{FF2B5EF4-FFF2-40B4-BE49-F238E27FC236}">
                  <a16:creationId xmlns:a16="http://schemas.microsoft.com/office/drawing/2014/main" id="{BAC7CED1-2E03-4A41-8C88-7D901DE40057}"/>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38" name="Freihandform: Form 137">
                <a:extLst>
                  <a:ext uri="{FF2B5EF4-FFF2-40B4-BE49-F238E27FC236}">
                    <a16:creationId xmlns:a16="http://schemas.microsoft.com/office/drawing/2014/main" id="{77508387-E124-4B75-9C07-AD3B87543ACC}"/>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FBD63AA7-3E24-49ED-B245-1394C2648A97}"/>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01" name="Grafik 100">
            <a:extLst>
              <a:ext uri="{FF2B5EF4-FFF2-40B4-BE49-F238E27FC236}">
                <a16:creationId xmlns:a16="http://schemas.microsoft.com/office/drawing/2014/main" id="{D6DB34D9-2054-4CEB-A586-ABAAF02CEF9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41979" y="1609333"/>
            <a:ext cx="1793994" cy="299673"/>
          </a:xfrm>
          <a:prstGeom prst="rect">
            <a:avLst/>
          </a:prstGeom>
          <a:effectLst>
            <a:outerShdw blurRad="50800" dist="38100" dir="2700000" algn="tl" rotWithShape="0">
              <a:prstClr val="black">
                <a:alpha val="40000"/>
              </a:prstClr>
            </a:outerShdw>
          </a:effectLst>
        </p:spPr>
      </p:pic>
      <p:sp>
        <p:nvSpPr>
          <p:cNvPr id="102" name="Rechteck 101">
            <a:extLst>
              <a:ext uri="{FF2B5EF4-FFF2-40B4-BE49-F238E27FC236}">
                <a16:creationId xmlns:a16="http://schemas.microsoft.com/office/drawing/2014/main" id="{8D90FB01-0C11-4A1E-AB12-FC8426F6F97D}"/>
              </a:ext>
            </a:extLst>
          </p:cNvPr>
          <p:cNvSpPr/>
          <p:nvPr/>
        </p:nvSpPr>
        <p:spPr>
          <a:xfrm>
            <a:off x="2563326" y="1937329"/>
            <a:ext cx="808235" cy="400110"/>
          </a:xfrm>
          <a:prstGeom prst="rect">
            <a:avLst/>
          </a:prstGeom>
        </p:spPr>
        <p:txBody>
          <a:bodyPr wrap="none">
            <a:spAutoFit/>
          </a:bodyPr>
          <a:lstStyle/>
          <a:p>
            <a:pPr lvl="0"/>
            <a:r>
              <a:rPr lang="de-DE" sz="1000" dirty="0">
                <a:solidFill>
                  <a:schemeClr val="tx1">
                    <a:lumMod val="75000"/>
                    <a:lumOff val="25000"/>
                  </a:schemeClr>
                </a:solidFill>
              </a:rPr>
              <a:t>10 x 60 cm</a:t>
            </a:r>
            <a:br>
              <a:rPr lang="de-DE" sz="1000" dirty="0">
                <a:solidFill>
                  <a:schemeClr val="tx1">
                    <a:lumMod val="75000"/>
                    <a:lumOff val="25000"/>
                  </a:schemeClr>
                </a:solidFill>
              </a:rPr>
            </a:br>
            <a:r>
              <a:rPr lang="de-DE" sz="1000" dirty="0">
                <a:solidFill>
                  <a:schemeClr val="tx1">
                    <a:lumMod val="75000"/>
                    <a:lumOff val="25000"/>
                  </a:schemeClr>
                </a:solidFill>
              </a:rPr>
              <a:t>Kehlsockel</a:t>
            </a:r>
          </a:p>
        </p:txBody>
      </p:sp>
      <p:pic>
        <p:nvPicPr>
          <p:cNvPr id="103" name="Grafik 102">
            <a:extLst>
              <a:ext uri="{FF2B5EF4-FFF2-40B4-BE49-F238E27FC236}">
                <a16:creationId xmlns:a16="http://schemas.microsoft.com/office/drawing/2014/main" id="{ED182675-2F42-4E22-9CE8-1DA6FA5F4D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5995" y="1609333"/>
            <a:ext cx="1689711" cy="299673"/>
          </a:xfrm>
          <a:prstGeom prst="rect">
            <a:avLst/>
          </a:prstGeom>
          <a:effectLst>
            <a:outerShdw blurRad="50800" dist="38100" dir="2700000" algn="tl" rotWithShape="0">
              <a:prstClr val="black">
                <a:alpha val="40000"/>
              </a:prstClr>
            </a:outerShdw>
          </a:effectLst>
        </p:spPr>
      </p:pic>
      <p:sp>
        <p:nvSpPr>
          <p:cNvPr id="104" name="Rechteck 103">
            <a:extLst>
              <a:ext uri="{FF2B5EF4-FFF2-40B4-BE49-F238E27FC236}">
                <a16:creationId xmlns:a16="http://schemas.microsoft.com/office/drawing/2014/main" id="{5566474E-BA64-44C8-A02F-0246AD6F2FD3}"/>
              </a:ext>
            </a:extLst>
          </p:cNvPr>
          <p:cNvSpPr/>
          <p:nvPr/>
        </p:nvSpPr>
        <p:spPr>
          <a:xfrm>
            <a:off x="476813" y="1937329"/>
            <a:ext cx="808235" cy="400110"/>
          </a:xfrm>
          <a:prstGeom prst="rect">
            <a:avLst/>
          </a:prstGeom>
        </p:spPr>
        <p:txBody>
          <a:bodyPr wrap="none">
            <a:spAutoFit/>
          </a:bodyPr>
          <a:lstStyle/>
          <a:p>
            <a:pPr lvl="0"/>
            <a:r>
              <a:rPr lang="de-DE" sz="1000" dirty="0">
                <a:solidFill>
                  <a:schemeClr val="tx1">
                    <a:lumMod val="75000"/>
                    <a:lumOff val="25000"/>
                  </a:schemeClr>
                </a:solidFill>
              </a:rPr>
              <a:t>10 x 50 cm</a:t>
            </a:r>
            <a:br>
              <a:rPr lang="de-DE" sz="1000" dirty="0">
                <a:solidFill>
                  <a:schemeClr val="tx1">
                    <a:lumMod val="75000"/>
                    <a:lumOff val="25000"/>
                  </a:schemeClr>
                </a:solidFill>
              </a:rPr>
            </a:br>
            <a:r>
              <a:rPr lang="de-DE" sz="1000" dirty="0">
                <a:solidFill>
                  <a:schemeClr val="tx1">
                    <a:lumMod val="75000"/>
                    <a:lumOff val="25000"/>
                  </a:schemeClr>
                </a:solidFill>
              </a:rPr>
              <a:t>Kehlsockel</a:t>
            </a:r>
          </a:p>
        </p:txBody>
      </p:sp>
      <p:grpSp>
        <p:nvGrpSpPr>
          <p:cNvPr id="137" name="Gruppieren 136">
            <a:extLst>
              <a:ext uri="{FF2B5EF4-FFF2-40B4-BE49-F238E27FC236}">
                <a16:creationId xmlns:a16="http://schemas.microsoft.com/office/drawing/2014/main" id="{334F7DE6-993E-4571-BD6B-BDCAB2DA5F4E}"/>
              </a:ext>
            </a:extLst>
          </p:cNvPr>
          <p:cNvGrpSpPr/>
          <p:nvPr/>
        </p:nvGrpSpPr>
        <p:grpSpPr>
          <a:xfrm>
            <a:off x="3629054" y="1992810"/>
            <a:ext cx="806919" cy="250644"/>
            <a:chOff x="2736573" y="2604755"/>
            <a:chExt cx="806919" cy="250644"/>
          </a:xfrm>
        </p:grpSpPr>
        <p:grpSp>
          <p:nvGrpSpPr>
            <p:cNvPr id="140" name="Gruppieren 139">
              <a:extLst>
                <a:ext uri="{FF2B5EF4-FFF2-40B4-BE49-F238E27FC236}">
                  <a16:creationId xmlns:a16="http://schemas.microsoft.com/office/drawing/2014/main" id="{A9DC3D7A-0122-4365-90F0-3A3575458214}"/>
                </a:ext>
              </a:extLst>
            </p:cNvPr>
            <p:cNvGrpSpPr/>
            <p:nvPr/>
          </p:nvGrpSpPr>
          <p:grpSpPr>
            <a:xfrm>
              <a:off x="2736573" y="2604755"/>
              <a:ext cx="510778" cy="244797"/>
              <a:chOff x="1492151" y="2820623"/>
              <a:chExt cx="510778" cy="244797"/>
            </a:xfrm>
          </p:grpSpPr>
          <p:pic>
            <p:nvPicPr>
              <p:cNvPr id="151" name="Grafik 150">
                <a:extLst>
                  <a:ext uri="{FF2B5EF4-FFF2-40B4-BE49-F238E27FC236}">
                    <a16:creationId xmlns:a16="http://schemas.microsoft.com/office/drawing/2014/main" id="{A7928070-F822-4355-9E8F-57AA773C429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152" name="Gruppieren 151">
                <a:extLst>
                  <a:ext uri="{FF2B5EF4-FFF2-40B4-BE49-F238E27FC236}">
                    <a16:creationId xmlns:a16="http://schemas.microsoft.com/office/drawing/2014/main" id="{8EF73F78-7473-4DC3-87F9-E73E6109EE83}"/>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53" name="Freihandform: Form 152">
                  <a:extLst>
                    <a:ext uri="{FF2B5EF4-FFF2-40B4-BE49-F238E27FC236}">
                      <a16:creationId xmlns:a16="http://schemas.microsoft.com/office/drawing/2014/main" id="{2BFA1562-E238-4416-9D60-0E3C870F3D5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54" name="Freihandform: Form 153">
                  <a:extLst>
                    <a:ext uri="{FF2B5EF4-FFF2-40B4-BE49-F238E27FC236}">
                      <a16:creationId xmlns:a16="http://schemas.microsoft.com/office/drawing/2014/main" id="{4EEDD456-9B5F-4ABF-A06E-057CA3262173}"/>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50" name="Grafik 149">
              <a:extLst>
                <a:ext uri="{FF2B5EF4-FFF2-40B4-BE49-F238E27FC236}">
                  <a16:creationId xmlns:a16="http://schemas.microsoft.com/office/drawing/2014/main" id="{43566CBA-6D35-4B4A-B0EF-FE7395E81A1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pic>
        <p:nvPicPr>
          <p:cNvPr id="155" name="Grafik 154">
            <a:extLst>
              <a:ext uri="{FF2B5EF4-FFF2-40B4-BE49-F238E27FC236}">
                <a16:creationId xmlns:a16="http://schemas.microsoft.com/office/drawing/2014/main" id="{F65A1EF5-637C-4E00-8B02-C02571B6774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693029" y="1611484"/>
            <a:ext cx="1793994" cy="214631"/>
          </a:xfrm>
          <a:prstGeom prst="rect">
            <a:avLst/>
          </a:prstGeom>
          <a:effectLst>
            <a:outerShdw blurRad="50800" dist="38100" dir="2700000" algn="tl" rotWithShape="0">
              <a:prstClr val="black">
                <a:alpha val="40000"/>
              </a:prstClr>
            </a:outerShdw>
          </a:effectLst>
        </p:spPr>
      </p:pic>
      <p:sp>
        <p:nvSpPr>
          <p:cNvPr id="156" name="Rechteck 155">
            <a:extLst>
              <a:ext uri="{FF2B5EF4-FFF2-40B4-BE49-F238E27FC236}">
                <a16:creationId xmlns:a16="http://schemas.microsoft.com/office/drawing/2014/main" id="{65A7B0DB-ED36-42D1-BCA8-03AF1FF64B50}"/>
              </a:ext>
            </a:extLst>
          </p:cNvPr>
          <p:cNvSpPr/>
          <p:nvPr/>
        </p:nvSpPr>
        <p:spPr>
          <a:xfrm>
            <a:off x="4709626" y="1937329"/>
            <a:ext cx="835485" cy="553998"/>
          </a:xfrm>
          <a:prstGeom prst="rect">
            <a:avLst/>
          </a:prstGeom>
        </p:spPr>
        <p:txBody>
          <a:bodyPr wrap="none">
            <a:spAutoFit/>
          </a:bodyPr>
          <a:lstStyle/>
          <a:p>
            <a:pPr lvl="0"/>
            <a:r>
              <a:rPr lang="de-DE" sz="1000" dirty="0">
                <a:solidFill>
                  <a:schemeClr val="tx1">
                    <a:lumMod val="75000"/>
                    <a:lumOff val="25000"/>
                  </a:schemeClr>
                </a:solidFill>
              </a:rPr>
              <a:t>10 x 50 cm</a:t>
            </a:r>
            <a:br>
              <a:rPr lang="de-DE" sz="1000" dirty="0">
                <a:solidFill>
                  <a:schemeClr val="tx1">
                    <a:lumMod val="75000"/>
                    <a:lumOff val="25000"/>
                  </a:schemeClr>
                </a:solidFill>
              </a:rPr>
            </a:br>
            <a:r>
              <a:rPr lang="de-DE" sz="1000" dirty="0">
                <a:solidFill>
                  <a:schemeClr val="tx1">
                    <a:lumMod val="75000"/>
                    <a:lumOff val="25000"/>
                  </a:schemeClr>
                </a:solidFill>
              </a:rPr>
              <a:t>Sockel, </a:t>
            </a:r>
            <a:br>
              <a:rPr lang="de-DE" sz="1000" dirty="0">
                <a:solidFill>
                  <a:schemeClr val="tx1">
                    <a:lumMod val="75000"/>
                    <a:lumOff val="25000"/>
                  </a:schemeClr>
                </a:solidFill>
              </a:rPr>
            </a:br>
            <a:r>
              <a:rPr lang="de-DE" sz="1000" dirty="0">
                <a:solidFill>
                  <a:schemeClr val="tx1">
                    <a:lumMod val="75000"/>
                    <a:lumOff val="25000"/>
                  </a:schemeClr>
                </a:solidFill>
              </a:rPr>
              <a:t>geschnitten</a:t>
            </a:r>
          </a:p>
        </p:txBody>
      </p:sp>
      <p:grpSp>
        <p:nvGrpSpPr>
          <p:cNvPr id="157" name="Gruppieren 156">
            <a:extLst>
              <a:ext uri="{FF2B5EF4-FFF2-40B4-BE49-F238E27FC236}">
                <a16:creationId xmlns:a16="http://schemas.microsoft.com/office/drawing/2014/main" id="{63189D58-EF5B-4867-9BDF-8E2B2C16AD21}"/>
              </a:ext>
            </a:extLst>
          </p:cNvPr>
          <p:cNvGrpSpPr/>
          <p:nvPr/>
        </p:nvGrpSpPr>
        <p:grpSpPr>
          <a:xfrm>
            <a:off x="5775354" y="1992810"/>
            <a:ext cx="806919" cy="250644"/>
            <a:chOff x="2736573" y="2604755"/>
            <a:chExt cx="806919" cy="250644"/>
          </a:xfrm>
        </p:grpSpPr>
        <p:grpSp>
          <p:nvGrpSpPr>
            <p:cNvPr id="158" name="Gruppieren 157">
              <a:extLst>
                <a:ext uri="{FF2B5EF4-FFF2-40B4-BE49-F238E27FC236}">
                  <a16:creationId xmlns:a16="http://schemas.microsoft.com/office/drawing/2014/main" id="{2F267637-86E5-4D09-9B03-FF918ED40CA8}"/>
                </a:ext>
              </a:extLst>
            </p:cNvPr>
            <p:cNvGrpSpPr/>
            <p:nvPr/>
          </p:nvGrpSpPr>
          <p:grpSpPr>
            <a:xfrm>
              <a:off x="2736573" y="2604755"/>
              <a:ext cx="510778" cy="244797"/>
              <a:chOff x="1492151" y="2820623"/>
              <a:chExt cx="510778" cy="244797"/>
            </a:xfrm>
          </p:grpSpPr>
          <p:pic>
            <p:nvPicPr>
              <p:cNvPr id="160" name="Grafik 159">
                <a:extLst>
                  <a:ext uri="{FF2B5EF4-FFF2-40B4-BE49-F238E27FC236}">
                    <a16:creationId xmlns:a16="http://schemas.microsoft.com/office/drawing/2014/main" id="{519D2D2B-1AAF-4DA7-931E-3A07E7D8733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161" name="Gruppieren 160">
                <a:extLst>
                  <a:ext uri="{FF2B5EF4-FFF2-40B4-BE49-F238E27FC236}">
                    <a16:creationId xmlns:a16="http://schemas.microsoft.com/office/drawing/2014/main" id="{C59D5243-2816-4FE3-B7D9-59C1EC33B1E7}"/>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62" name="Freihandform: Form 161">
                  <a:extLst>
                    <a:ext uri="{FF2B5EF4-FFF2-40B4-BE49-F238E27FC236}">
                      <a16:creationId xmlns:a16="http://schemas.microsoft.com/office/drawing/2014/main" id="{C10A9D3E-5465-4C80-A6F3-A0BFFCBBD250}"/>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52323409-D699-489E-BA58-6065CA875E25}"/>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59" name="Grafik 158">
              <a:extLst>
                <a:ext uri="{FF2B5EF4-FFF2-40B4-BE49-F238E27FC236}">
                  <a16:creationId xmlns:a16="http://schemas.microsoft.com/office/drawing/2014/main" id="{09768462-DF54-4B2E-9CBA-1B74CF348D1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pic>
        <p:nvPicPr>
          <p:cNvPr id="164" name="Grafik 163">
            <a:extLst>
              <a:ext uri="{FF2B5EF4-FFF2-40B4-BE49-F238E27FC236}">
                <a16:creationId xmlns:a16="http://schemas.microsoft.com/office/drawing/2014/main" id="{93420DBD-0B9D-4401-9B59-E619C33ADD9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712329" y="1629200"/>
            <a:ext cx="1925974" cy="192379"/>
          </a:xfrm>
          <a:prstGeom prst="rect">
            <a:avLst/>
          </a:prstGeom>
          <a:effectLst>
            <a:outerShdw blurRad="50800" dist="38100" dir="2700000" algn="tl" rotWithShape="0">
              <a:prstClr val="black">
                <a:alpha val="40000"/>
              </a:prstClr>
            </a:outerShdw>
          </a:effectLst>
        </p:spPr>
      </p:pic>
      <p:sp>
        <p:nvSpPr>
          <p:cNvPr id="165" name="Rechteck 164">
            <a:extLst>
              <a:ext uri="{FF2B5EF4-FFF2-40B4-BE49-F238E27FC236}">
                <a16:creationId xmlns:a16="http://schemas.microsoft.com/office/drawing/2014/main" id="{0EF54618-92FC-4A3C-B2BF-B15905E92554}"/>
              </a:ext>
            </a:extLst>
          </p:cNvPr>
          <p:cNvSpPr/>
          <p:nvPr/>
        </p:nvSpPr>
        <p:spPr>
          <a:xfrm>
            <a:off x="6728926" y="1937329"/>
            <a:ext cx="835485" cy="553998"/>
          </a:xfrm>
          <a:prstGeom prst="rect">
            <a:avLst/>
          </a:prstGeom>
        </p:spPr>
        <p:txBody>
          <a:bodyPr wrap="none">
            <a:spAutoFit/>
          </a:bodyPr>
          <a:lstStyle/>
          <a:p>
            <a:pPr lvl="0"/>
            <a:r>
              <a:rPr lang="de-DE" sz="1000" dirty="0">
                <a:solidFill>
                  <a:schemeClr val="tx1">
                    <a:lumMod val="75000"/>
                    <a:lumOff val="25000"/>
                  </a:schemeClr>
                </a:solidFill>
              </a:rPr>
              <a:t>10 x 60 cm</a:t>
            </a:r>
            <a:br>
              <a:rPr lang="de-DE" sz="1000" dirty="0">
                <a:solidFill>
                  <a:schemeClr val="tx1">
                    <a:lumMod val="75000"/>
                    <a:lumOff val="25000"/>
                  </a:schemeClr>
                </a:solidFill>
              </a:rPr>
            </a:br>
            <a:r>
              <a:rPr lang="de-DE" sz="1000" dirty="0">
                <a:solidFill>
                  <a:schemeClr val="tx1">
                    <a:lumMod val="75000"/>
                    <a:lumOff val="25000"/>
                  </a:schemeClr>
                </a:solidFill>
              </a:rPr>
              <a:t>Sockel, </a:t>
            </a:r>
            <a:br>
              <a:rPr lang="de-DE" sz="1000" dirty="0">
                <a:solidFill>
                  <a:schemeClr val="tx1">
                    <a:lumMod val="75000"/>
                    <a:lumOff val="25000"/>
                  </a:schemeClr>
                </a:solidFill>
              </a:rPr>
            </a:br>
            <a:r>
              <a:rPr lang="de-DE" sz="1000" dirty="0">
                <a:solidFill>
                  <a:schemeClr val="tx1">
                    <a:lumMod val="75000"/>
                    <a:lumOff val="25000"/>
                  </a:schemeClr>
                </a:solidFill>
              </a:rPr>
              <a:t>geschnitten</a:t>
            </a:r>
          </a:p>
        </p:txBody>
      </p:sp>
      <p:grpSp>
        <p:nvGrpSpPr>
          <p:cNvPr id="166" name="Gruppieren 165">
            <a:extLst>
              <a:ext uri="{FF2B5EF4-FFF2-40B4-BE49-F238E27FC236}">
                <a16:creationId xmlns:a16="http://schemas.microsoft.com/office/drawing/2014/main" id="{6A6E624B-FF0D-479B-97D7-038872A53420}"/>
              </a:ext>
            </a:extLst>
          </p:cNvPr>
          <p:cNvGrpSpPr/>
          <p:nvPr/>
        </p:nvGrpSpPr>
        <p:grpSpPr>
          <a:xfrm>
            <a:off x="7794654" y="1992810"/>
            <a:ext cx="806919" cy="250644"/>
            <a:chOff x="2736573" y="2604755"/>
            <a:chExt cx="806919" cy="250644"/>
          </a:xfrm>
        </p:grpSpPr>
        <p:grpSp>
          <p:nvGrpSpPr>
            <p:cNvPr id="167" name="Gruppieren 166">
              <a:extLst>
                <a:ext uri="{FF2B5EF4-FFF2-40B4-BE49-F238E27FC236}">
                  <a16:creationId xmlns:a16="http://schemas.microsoft.com/office/drawing/2014/main" id="{6CD3A77D-F0E8-420B-823D-7D1E4D0A66A1}"/>
                </a:ext>
              </a:extLst>
            </p:cNvPr>
            <p:cNvGrpSpPr/>
            <p:nvPr/>
          </p:nvGrpSpPr>
          <p:grpSpPr>
            <a:xfrm>
              <a:off x="2736573" y="2604755"/>
              <a:ext cx="510778" cy="244797"/>
              <a:chOff x="1492151" y="2820623"/>
              <a:chExt cx="510778" cy="244797"/>
            </a:xfrm>
          </p:grpSpPr>
          <p:pic>
            <p:nvPicPr>
              <p:cNvPr id="169" name="Grafik 168">
                <a:extLst>
                  <a:ext uri="{FF2B5EF4-FFF2-40B4-BE49-F238E27FC236}">
                    <a16:creationId xmlns:a16="http://schemas.microsoft.com/office/drawing/2014/main" id="{090E4FD2-F4DF-4710-A1FF-76008FC9CC8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170" name="Gruppieren 169">
                <a:extLst>
                  <a:ext uri="{FF2B5EF4-FFF2-40B4-BE49-F238E27FC236}">
                    <a16:creationId xmlns:a16="http://schemas.microsoft.com/office/drawing/2014/main" id="{B57EA449-1D6D-45B0-A0A1-C7586EADFB75}"/>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71" name="Freihandform: Form 170">
                  <a:extLst>
                    <a:ext uri="{FF2B5EF4-FFF2-40B4-BE49-F238E27FC236}">
                      <a16:creationId xmlns:a16="http://schemas.microsoft.com/office/drawing/2014/main" id="{2CF04ACB-B539-4F36-9973-E88E5BC59DC3}"/>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72" name="Freihandform: Form 171">
                  <a:extLst>
                    <a:ext uri="{FF2B5EF4-FFF2-40B4-BE49-F238E27FC236}">
                      <a16:creationId xmlns:a16="http://schemas.microsoft.com/office/drawing/2014/main" id="{1BF6A4C0-D064-4561-AA2A-08800A8BD20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68" name="Grafik 167">
              <a:extLst>
                <a:ext uri="{FF2B5EF4-FFF2-40B4-BE49-F238E27FC236}">
                  <a16:creationId xmlns:a16="http://schemas.microsoft.com/office/drawing/2014/main" id="{A1E0BF89-5EC7-4DF5-A3F8-51EAEF6283C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pic>
        <p:nvPicPr>
          <p:cNvPr id="173" name="Grafik 172">
            <a:extLst>
              <a:ext uri="{FF2B5EF4-FFF2-40B4-BE49-F238E27FC236}">
                <a16:creationId xmlns:a16="http://schemas.microsoft.com/office/drawing/2014/main" id="{2A991A7D-5DE8-49FE-B064-9E1462489F88}"/>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60006" y="4807391"/>
            <a:ext cx="3642787" cy="756514"/>
          </a:xfrm>
          <a:prstGeom prst="rect">
            <a:avLst/>
          </a:prstGeom>
          <a:effectLst>
            <a:outerShdw blurRad="50800" dist="38100" dir="2700000" algn="tl" rotWithShape="0">
              <a:prstClr val="black">
                <a:alpha val="40000"/>
              </a:prstClr>
            </a:outerShdw>
          </a:effectLst>
        </p:spPr>
      </p:pic>
      <p:sp>
        <p:nvSpPr>
          <p:cNvPr id="174" name="Rechteck 173">
            <a:extLst>
              <a:ext uri="{FF2B5EF4-FFF2-40B4-BE49-F238E27FC236}">
                <a16:creationId xmlns:a16="http://schemas.microsoft.com/office/drawing/2014/main" id="{C1295CCF-2925-47F1-A4FA-2282164C1906}"/>
              </a:ext>
            </a:extLst>
          </p:cNvPr>
          <p:cNvSpPr/>
          <p:nvPr/>
        </p:nvSpPr>
        <p:spPr>
          <a:xfrm>
            <a:off x="545996" y="4823214"/>
            <a:ext cx="878767" cy="400110"/>
          </a:xfrm>
          <a:prstGeom prst="rect">
            <a:avLst/>
          </a:prstGeom>
        </p:spPr>
        <p:txBody>
          <a:bodyPr wrap="none">
            <a:spAutoFit/>
          </a:bodyPr>
          <a:lstStyle/>
          <a:p>
            <a:pPr lvl="0"/>
            <a:r>
              <a:rPr lang="de-DE" sz="1000" dirty="0">
                <a:solidFill>
                  <a:schemeClr val="tx1">
                    <a:lumMod val="75000"/>
                    <a:lumOff val="25000"/>
                  </a:schemeClr>
                </a:solidFill>
              </a:rPr>
              <a:t>28 x 135 cm</a:t>
            </a:r>
            <a:br>
              <a:rPr lang="de-DE" sz="1000" dirty="0">
                <a:solidFill>
                  <a:schemeClr val="tx1">
                    <a:lumMod val="75000"/>
                    <a:lumOff val="25000"/>
                  </a:schemeClr>
                </a:solidFill>
              </a:rPr>
            </a:br>
            <a:r>
              <a:rPr lang="de-DE" sz="1000" dirty="0">
                <a:solidFill>
                  <a:schemeClr val="tx1">
                    <a:lumMod val="75000"/>
                    <a:lumOff val="25000"/>
                  </a:schemeClr>
                </a:solidFill>
              </a:rPr>
              <a:t>Setzstufe</a:t>
            </a:r>
          </a:p>
        </p:txBody>
      </p:sp>
      <p:grpSp>
        <p:nvGrpSpPr>
          <p:cNvPr id="175" name="Gruppieren 174">
            <a:extLst>
              <a:ext uri="{FF2B5EF4-FFF2-40B4-BE49-F238E27FC236}">
                <a16:creationId xmlns:a16="http://schemas.microsoft.com/office/drawing/2014/main" id="{172C79B8-26B2-4499-86C8-C188C0444587}"/>
              </a:ext>
            </a:extLst>
          </p:cNvPr>
          <p:cNvGrpSpPr/>
          <p:nvPr/>
        </p:nvGrpSpPr>
        <p:grpSpPr>
          <a:xfrm>
            <a:off x="607078" y="5671641"/>
            <a:ext cx="510778" cy="244797"/>
            <a:chOff x="1492151" y="2820623"/>
            <a:chExt cx="510778" cy="244797"/>
          </a:xfrm>
        </p:grpSpPr>
        <p:pic>
          <p:nvPicPr>
            <p:cNvPr id="176" name="Grafik 175">
              <a:extLst>
                <a:ext uri="{FF2B5EF4-FFF2-40B4-BE49-F238E27FC236}">
                  <a16:creationId xmlns:a16="http://schemas.microsoft.com/office/drawing/2014/main" id="{59851599-3C68-4C3A-B7D3-8D38BDCE5FE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1492151" y="2849420"/>
              <a:ext cx="216000" cy="216000"/>
            </a:xfrm>
            <a:prstGeom prst="rect">
              <a:avLst/>
            </a:prstGeom>
          </p:spPr>
        </p:pic>
        <p:grpSp>
          <p:nvGrpSpPr>
            <p:cNvPr id="177" name="Gruppieren 176">
              <a:extLst>
                <a:ext uri="{FF2B5EF4-FFF2-40B4-BE49-F238E27FC236}">
                  <a16:creationId xmlns:a16="http://schemas.microsoft.com/office/drawing/2014/main" id="{FE47DF8D-C4C7-4CA0-A58A-814F2F6002EC}"/>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78" name="Freihandform: Form 177">
                <a:extLst>
                  <a:ext uri="{FF2B5EF4-FFF2-40B4-BE49-F238E27FC236}">
                    <a16:creationId xmlns:a16="http://schemas.microsoft.com/office/drawing/2014/main" id="{0781D6CC-7C40-45DE-A890-FF51BB209B02}"/>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79" name="Freihandform: Form 178">
                <a:extLst>
                  <a:ext uri="{FF2B5EF4-FFF2-40B4-BE49-F238E27FC236}">
                    <a16:creationId xmlns:a16="http://schemas.microsoft.com/office/drawing/2014/main" id="{1198A8E5-F374-4BE8-90E0-0B7735C0EF5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80" name="Grafik 179">
            <a:extLst>
              <a:ext uri="{FF2B5EF4-FFF2-40B4-BE49-F238E27FC236}">
                <a16:creationId xmlns:a16="http://schemas.microsoft.com/office/drawing/2014/main" id="{34298BE5-9A71-4C71-8767-9CA2F69EC575}"/>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545995" y="3802133"/>
            <a:ext cx="3647663" cy="837810"/>
          </a:xfrm>
          <a:prstGeom prst="rect">
            <a:avLst/>
          </a:prstGeom>
          <a:effectLst>
            <a:outerShdw blurRad="50800" dist="38100" dir="2700000" algn="tl" rotWithShape="0">
              <a:prstClr val="black">
                <a:alpha val="40000"/>
              </a:prstClr>
            </a:outerShdw>
          </a:effectLst>
        </p:spPr>
      </p:pic>
      <p:sp>
        <p:nvSpPr>
          <p:cNvPr id="181" name="Rechteck 180">
            <a:extLst>
              <a:ext uri="{FF2B5EF4-FFF2-40B4-BE49-F238E27FC236}">
                <a16:creationId xmlns:a16="http://schemas.microsoft.com/office/drawing/2014/main" id="{C3282AB3-C91D-470B-8C83-A35525BD870F}"/>
              </a:ext>
            </a:extLst>
          </p:cNvPr>
          <p:cNvSpPr/>
          <p:nvPr/>
        </p:nvSpPr>
        <p:spPr>
          <a:xfrm>
            <a:off x="545996" y="3817956"/>
            <a:ext cx="1300356" cy="400110"/>
          </a:xfrm>
          <a:prstGeom prst="rect">
            <a:avLst/>
          </a:prstGeom>
        </p:spPr>
        <p:txBody>
          <a:bodyPr wrap="none">
            <a:spAutoFit/>
          </a:bodyPr>
          <a:lstStyle/>
          <a:p>
            <a:pPr lvl="0"/>
            <a:r>
              <a:rPr lang="de-DE" sz="1000" dirty="0">
                <a:solidFill>
                  <a:schemeClr val="tx1">
                    <a:lumMod val="75000"/>
                    <a:lumOff val="25000"/>
                  </a:schemeClr>
                </a:solidFill>
              </a:rPr>
              <a:t>31 x 135 cm</a:t>
            </a:r>
            <a:br>
              <a:rPr lang="de-DE" sz="1000" dirty="0">
                <a:solidFill>
                  <a:schemeClr val="tx1">
                    <a:lumMod val="75000"/>
                    <a:lumOff val="25000"/>
                  </a:schemeClr>
                </a:solidFill>
              </a:rPr>
            </a:br>
            <a:r>
              <a:rPr lang="de-DE" sz="1000" dirty="0">
                <a:solidFill>
                  <a:schemeClr val="tx1">
                    <a:lumMod val="75000"/>
                    <a:lumOff val="25000"/>
                  </a:schemeClr>
                </a:solidFill>
              </a:rPr>
              <a:t>Treppenfliese </a:t>
            </a:r>
            <a:r>
              <a:rPr lang="de-DE" sz="1000" dirty="0" err="1">
                <a:solidFill>
                  <a:schemeClr val="tx1">
                    <a:lumMod val="75000"/>
                    <a:lumOff val="25000"/>
                  </a:schemeClr>
                </a:solidFill>
              </a:rPr>
              <a:t>rilliert</a:t>
            </a:r>
            <a:endParaRPr lang="de-DE" sz="1000" dirty="0">
              <a:solidFill>
                <a:schemeClr val="tx1">
                  <a:lumMod val="75000"/>
                  <a:lumOff val="25000"/>
                </a:schemeClr>
              </a:solidFill>
            </a:endParaRPr>
          </a:p>
        </p:txBody>
      </p:sp>
      <p:pic>
        <p:nvPicPr>
          <p:cNvPr id="182" name="Grafik 181">
            <a:extLst>
              <a:ext uri="{FF2B5EF4-FFF2-40B4-BE49-F238E27FC236}">
                <a16:creationId xmlns:a16="http://schemas.microsoft.com/office/drawing/2014/main" id="{97D9B12D-BBFC-41D4-A3F6-5C8568B4CD14}"/>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995" y="2814027"/>
            <a:ext cx="3615153" cy="830343"/>
          </a:xfrm>
          <a:prstGeom prst="rect">
            <a:avLst/>
          </a:prstGeom>
          <a:effectLst>
            <a:outerShdw blurRad="50800" dist="38100" dir="2700000" algn="tl" rotWithShape="0">
              <a:prstClr val="black">
                <a:alpha val="40000"/>
              </a:prstClr>
            </a:outerShdw>
          </a:effectLst>
        </p:spPr>
      </p:pic>
      <p:sp>
        <p:nvSpPr>
          <p:cNvPr id="183" name="Rechteck 182">
            <a:extLst>
              <a:ext uri="{FF2B5EF4-FFF2-40B4-BE49-F238E27FC236}">
                <a16:creationId xmlns:a16="http://schemas.microsoft.com/office/drawing/2014/main" id="{104D319F-ECB0-48F6-8AE8-CB72A2EEC287}"/>
              </a:ext>
            </a:extLst>
          </p:cNvPr>
          <p:cNvSpPr/>
          <p:nvPr/>
        </p:nvSpPr>
        <p:spPr>
          <a:xfrm>
            <a:off x="545996" y="2829851"/>
            <a:ext cx="1673856" cy="400110"/>
          </a:xfrm>
          <a:prstGeom prst="rect">
            <a:avLst/>
          </a:prstGeom>
        </p:spPr>
        <p:txBody>
          <a:bodyPr wrap="none">
            <a:spAutoFit/>
          </a:bodyPr>
          <a:lstStyle/>
          <a:p>
            <a:pPr lvl="0"/>
            <a:r>
              <a:rPr lang="de-DE" sz="1000" dirty="0">
                <a:solidFill>
                  <a:schemeClr val="tx1">
                    <a:lumMod val="75000"/>
                    <a:lumOff val="25000"/>
                  </a:schemeClr>
                </a:solidFill>
              </a:rPr>
              <a:t>31 x 135 cm</a:t>
            </a:r>
            <a:br>
              <a:rPr lang="de-DE" sz="1000" dirty="0">
                <a:solidFill>
                  <a:schemeClr val="tx1">
                    <a:lumMod val="75000"/>
                    <a:lumOff val="25000"/>
                  </a:schemeClr>
                </a:solidFill>
              </a:rPr>
            </a:br>
            <a:r>
              <a:rPr lang="de-DE" sz="1000" dirty="0">
                <a:solidFill>
                  <a:schemeClr val="tx1">
                    <a:lumMod val="75000"/>
                    <a:lumOff val="25000"/>
                  </a:schemeClr>
                </a:solidFill>
              </a:rPr>
              <a:t>Treppenfliese mit Schräge</a:t>
            </a:r>
          </a:p>
        </p:txBody>
      </p:sp>
    </p:spTree>
    <p:extLst>
      <p:ext uri="{BB962C8B-B14F-4D97-AF65-F5344CB8AC3E}">
        <p14:creationId xmlns:p14="http://schemas.microsoft.com/office/powerpoint/2010/main" val="72974928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97EB582-D997-41A2-B395-D86DF8FFFEE7}"/>
              </a:ext>
            </a:extLst>
          </p:cNvPr>
          <p:cNvSpPr>
            <a:spLocks noGrp="1"/>
          </p:cNvSpPr>
          <p:nvPr>
            <p:ph type="body" sz="quarter" idx="13"/>
          </p:nvPr>
        </p:nvSpPr>
        <p:spPr>
          <a:xfrm>
            <a:off x="1" y="1174477"/>
            <a:ext cx="6294474" cy="360000"/>
          </a:xfrm>
        </p:spPr>
        <p:txBody>
          <a:bodyPr/>
          <a:lstStyle/>
          <a:p>
            <a:r>
              <a:rPr lang="da-DK" dirty="0"/>
              <a:t>FORMATE 3 MM FUGE</a:t>
            </a:r>
            <a:endParaRPr lang="de-DE" dirty="0"/>
          </a:p>
        </p:txBody>
      </p:sp>
      <p:sp>
        <p:nvSpPr>
          <p:cNvPr id="7" name="Titel 6"/>
          <p:cNvSpPr>
            <a:spLocks noGrp="1"/>
          </p:cNvSpPr>
          <p:nvPr>
            <p:ph type="title"/>
          </p:nvPr>
        </p:nvSpPr>
        <p:spPr>
          <a:xfrm>
            <a:off x="1" y="239924"/>
            <a:ext cx="6061363" cy="782637"/>
          </a:xfrm>
        </p:spPr>
        <p:txBody>
          <a:bodyPr/>
          <a:lstStyle/>
          <a:p>
            <a:r>
              <a:rPr lang="de-DE" dirty="0"/>
              <a:t>ASCONA</a:t>
            </a:r>
            <a:br>
              <a:rPr lang="de-DE" dirty="0"/>
            </a:br>
            <a:r>
              <a:rPr lang="de-DE" dirty="0">
                <a:solidFill>
                  <a:schemeClr val="bg1">
                    <a:lumMod val="50000"/>
                  </a:schemeClr>
                </a:solidFill>
              </a:rPr>
              <a:t>BODENFLIESE</a:t>
            </a:r>
          </a:p>
        </p:txBody>
      </p:sp>
      <p:pic>
        <p:nvPicPr>
          <p:cNvPr id="9" name="Grafik 8">
            <a:extLst>
              <a:ext uri="{FF2B5EF4-FFF2-40B4-BE49-F238E27FC236}">
                <a16:creationId xmlns:a16="http://schemas.microsoft.com/office/drawing/2014/main" id="{A09A826F-7795-488F-B202-CA514AEF00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8552" y="3277974"/>
            <a:ext cx="492831" cy="492831"/>
          </a:xfrm>
          <a:prstGeom prst="rect">
            <a:avLst/>
          </a:prstGeom>
        </p:spPr>
      </p:pic>
      <p:sp>
        <p:nvSpPr>
          <p:cNvPr id="40" name="Textfeld 39">
            <a:extLst>
              <a:ext uri="{FF2B5EF4-FFF2-40B4-BE49-F238E27FC236}">
                <a16:creationId xmlns:a16="http://schemas.microsoft.com/office/drawing/2014/main" id="{17E3A432-7024-47F6-99EC-BC9988D694CB}"/>
              </a:ext>
            </a:extLst>
          </p:cNvPr>
          <p:cNvSpPr txBox="1"/>
          <p:nvPr/>
        </p:nvSpPr>
        <p:spPr>
          <a:xfrm>
            <a:off x="1052027" y="3524584"/>
            <a:ext cx="681523" cy="246221"/>
          </a:xfrm>
          <a:prstGeom prst="rect">
            <a:avLst/>
          </a:prstGeom>
          <a:noFill/>
        </p:spPr>
        <p:txBody>
          <a:bodyPr wrap="square" rtlCol="0">
            <a:spAutoFit/>
          </a:bodyPr>
          <a:lstStyle/>
          <a:p>
            <a:r>
              <a:rPr lang="de-DE" sz="1000" dirty="0" err="1"/>
              <a:t>mud</a:t>
            </a:r>
            <a:endParaRPr lang="de-DE" sz="1000" dirty="0"/>
          </a:p>
        </p:txBody>
      </p:sp>
      <p:sp>
        <p:nvSpPr>
          <p:cNvPr id="43" name="Textplatzhalter 13">
            <a:extLst>
              <a:ext uri="{FF2B5EF4-FFF2-40B4-BE49-F238E27FC236}">
                <a16:creationId xmlns:a16="http://schemas.microsoft.com/office/drawing/2014/main" id="{E1A7D829-2870-44C5-9ABA-D8AD86018D2A}"/>
              </a:ext>
            </a:extLst>
          </p:cNvPr>
          <p:cNvSpPr txBox="1">
            <a:spLocks/>
          </p:cNvSpPr>
          <p:nvPr/>
        </p:nvSpPr>
        <p:spPr bwMode="auto">
          <a:xfrm>
            <a:off x="0" y="1534477"/>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pic>
        <p:nvPicPr>
          <p:cNvPr id="11" name="Grafik 10">
            <a:extLst>
              <a:ext uri="{FF2B5EF4-FFF2-40B4-BE49-F238E27FC236}">
                <a16:creationId xmlns:a16="http://schemas.microsoft.com/office/drawing/2014/main" id="{5366BB99-FAD5-4A3E-AC9F-16FAAED8E35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26919" y="1619250"/>
            <a:ext cx="4032000" cy="2016000"/>
          </a:xfrm>
          <a:prstGeom prst="rect">
            <a:avLst/>
          </a:prstGeom>
          <a:effectLst>
            <a:outerShdw blurRad="50800" dist="38100" dir="2700000" algn="tl" rotWithShape="0">
              <a:prstClr val="black">
                <a:alpha val="40000"/>
              </a:prstClr>
            </a:outerShdw>
          </a:effectLst>
        </p:spPr>
      </p:pic>
      <p:sp>
        <p:nvSpPr>
          <p:cNvPr id="42" name="Rechteck 41">
            <a:extLst>
              <a:ext uri="{FF2B5EF4-FFF2-40B4-BE49-F238E27FC236}">
                <a16:creationId xmlns:a16="http://schemas.microsoft.com/office/drawing/2014/main" id="{9E44306D-6D22-4F85-9470-A05709921E4F}"/>
              </a:ext>
            </a:extLst>
          </p:cNvPr>
          <p:cNvSpPr/>
          <p:nvPr/>
        </p:nvSpPr>
        <p:spPr>
          <a:xfrm>
            <a:off x="2265236" y="1669887"/>
            <a:ext cx="878767" cy="246221"/>
          </a:xfrm>
          <a:prstGeom prst="rect">
            <a:avLst/>
          </a:prstGeom>
        </p:spPr>
        <p:txBody>
          <a:bodyPr wrap="none">
            <a:spAutoFit/>
          </a:bodyPr>
          <a:lstStyle/>
          <a:p>
            <a:pPr lvl="0"/>
            <a:r>
              <a:rPr lang="de-DE" sz="1000" dirty="0">
                <a:solidFill>
                  <a:schemeClr val="tx1">
                    <a:lumMod val="75000"/>
                    <a:lumOff val="25000"/>
                  </a:schemeClr>
                </a:solidFill>
              </a:rPr>
              <a:t>50 x 100 cm</a:t>
            </a:r>
          </a:p>
        </p:txBody>
      </p:sp>
      <p:pic>
        <p:nvPicPr>
          <p:cNvPr id="108" name="Grafik 107">
            <a:extLst>
              <a:ext uri="{FF2B5EF4-FFF2-40B4-BE49-F238E27FC236}">
                <a16:creationId xmlns:a16="http://schemas.microsoft.com/office/drawing/2014/main" id="{A4E8D735-F2E5-4F86-9BCA-1B56DA4890A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8552" y="1983686"/>
            <a:ext cx="492831" cy="492831"/>
          </a:xfrm>
          <a:prstGeom prst="rect">
            <a:avLst/>
          </a:prstGeom>
        </p:spPr>
      </p:pic>
      <p:pic>
        <p:nvPicPr>
          <p:cNvPr id="109" name="Grafik 108">
            <a:extLst>
              <a:ext uri="{FF2B5EF4-FFF2-40B4-BE49-F238E27FC236}">
                <a16:creationId xmlns:a16="http://schemas.microsoft.com/office/drawing/2014/main" id="{96AF52D7-5A39-4F24-B3B6-C01B7C45E35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8552" y="2630830"/>
            <a:ext cx="492831" cy="492831"/>
          </a:xfrm>
          <a:prstGeom prst="rect">
            <a:avLst/>
          </a:prstGeom>
        </p:spPr>
      </p:pic>
      <p:pic>
        <p:nvPicPr>
          <p:cNvPr id="110" name="Grafik 109">
            <a:extLst>
              <a:ext uri="{FF2B5EF4-FFF2-40B4-BE49-F238E27FC236}">
                <a16:creationId xmlns:a16="http://schemas.microsoft.com/office/drawing/2014/main" id="{8A0F591F-D74F-4266-B28D-CED4B695C11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8552" y="3951948"/>
            <a:ext cx="492834" cy="492834"/>
          </a:xfrm>
          <a:prstGeom prst="rect">
            <a:avLst/>
          </a:prstGeom>
        </p:spPr>
      </p:pic>
      <p:sp>
        <p:nvSpPr>
          <p:cNvPr id="111" name="Textfeld 110">
            <a:extLst>
              <a:ext uri="{FF2B5EF4-FFF2-40B4-BE49-F238E27FC236}">
                <a16:creationId xmlns:a16="http://schemas.microsoft.com/office/drawing/2014/main" id="{43469B0A-CC44-447C-B882-71138A09BBEE}"/>
              </a:ext>
            </a:extLst>
          </p:cNvPr>
          <p:cNvSpPr txBox="1"/>
          <p:nvPr/>
        </p:nvSpPr>
        <p:spPr>
          <a:xfrm>
            <a:off x="1052027" y="4198561"/>
            <a:ext cx="681523" cy="246221"/>
          </a:xfrm>
          <a:prstGeom prst="rect">
            <a:avLst/>
          </a:prstGeom>
          <a:noFill/>
        </p:spPr>
        <p:txBody>
          <a:bodyPr wrap="square" rtlCol="0">
            <a:spAutoFit/>
          </a:bodyPr>
          <a:lstStyle/>
          <a:p>
            <a:r>
              <a:rPr lang="de-DE" sz="1000" dirty="0" err="1"/>
              <a:t>graphite</a:t>
            </a:r>
            <a:r>
              <a:rPr lang="de-DE" sz="1000" dirty="0"/>
              <a:t> </a:t>
            </a:r>
          </a:p>
        </p:txBody>
      </p:sp>
      <p:sp>
        <p:nvSpPr>
          <p:cNvPr id="112" name="Textfeld 111">
            <a:extLst>
              <a:ext uri="{FF2B5EF4-FFF2-40B4-BE49-F238E27FC236}">
                <a16:creationId xmlns:a16="http://schemas.microsoft.com/office/drawing/2014/main" id="{A92264C0-B3D7-4FA5-870D-B01024E811F1}"/>
              </a:ext>
            </a:extLst>
          </p:cNvPr>
          <p:cNvSpPr txBox="1"/>
          <p:nvPr/>
        </p:nvSpPr>
        <p:spPr>
          <a:xfrm>
            <a:off x="1059575" y="2230296"/>
            <a:ext cx="681523" cy="246221"/>
          </a:xfrm>
          <a:prstGeom prst="rect">
            <a:avLst/>
          </a:prstGeom>
          <a:noFill/>
        </p:spPr>
        <p:txBody>
          <a:bodyPr wrap="square" rtlCol="0">
            <a:spAutoFit/>
          </a:bodyPr>
          <a:lstStyle/>
          <a:p>
            <a:r>
              <a:rPr lang="de-DE" sz="1000" dirty="0" err="1"/>
              <a:t>pearl</a:t>
            </a:r>
            <a:endParaRPr lang="de-DE" sz="1000" dirty="0"/>
          </a:p>
        </p:txBody>
      </p:sp>
      <p:sp>
        <p:nvSpPr>
          <p:cNvPr id="113" name="Textfeld 112">
            <a:extLst>
              <a:ext uri="{FF2B5EF4-FFF2-40B4-BE49-F238E27FC236}">
                <a16:creationId xmlns:a16="http://schemas.microsoft.com/office/drawing/2014/main" id="{5CA62B8E-E9C9-47AC-8CD1-4D813772EBA9}"/>
              </a:ext>
            </a:extLst>
          </p:cNvPr>
          <p:cNvSpPr txBox="1"/>
          <p:nvPr/>
        </p:nvSpPr>
        <p:spPr>
          <a:xfrm>
            <a:off x="1041721" y="2877440"/>
            <a:ext cx="681523" cy="246221"/>
          </a:xfrm>
          <a:prstGeom prst="rect">
            <a:avLst/>
          </a:prstGeom>
          <a:noFill/>
        </p:spPr>
        <p:txBody>
          <a:bodyPr wrap="square" rtlCol="0">
            <a:spAutoFit/>
          </a:bodyPr>
          <a:lstStyle/>
          <a:p>
            <a:r>
              <a:rPr lang="de-DE" sz="1000" dirty="0" err="1"/>
              <a:t>stone</a:t>
            </a:r>
            <a:endParaRPr lang="de-DE" sz="1000" dirty="0"/>
          </a:p>
        </p:txBody>
      </p:sp>
      <p:grpSp>
        <p:nvGrpSpPr>
          <p:cNvPr id="2" name="Gruppieren 1">
            <a:extLst>
              <a:ext uri="{FF2B5EF4-FFF2-40B4-BE49-F238E27FC236}">
                <a16:creationId xmlns:a16="http://schemas.microsoft.com/office/drawing/2014/main" id="{B10840D9-8CCE-4495-B578-C25078B9E115}"/>
              </a:ext>
            </a:extLst>
          </p:cNvPr>
          <p:cNvGrpSpPr/>
          <p:nvPr/>
        </p:nvGrpSpPr>
        <p:grpSpPr>
          <a:xfrm>
            <a:off x="6462713" y="3393962"/>
            <a:ext cx="1319435" cy="244797"/>
            <a:chOff x="6462713" y="3393962"/>
            <a:chExt cx="1319435" cy="244797"/>
          </a:xfrm>
        </p:grpSpPr>
        <p:pic>
          <p:nvPicPr>
            <p:cNvPr id="143" name="Grafik 142">
              <a:extLst>
                <a:ext uri="{FF2B5EF4-FFF2-40B4-BE49-F238E27FC236}">
                  <a16:creationId xmlns:a16="http://schemas.microsoft.com/office/drawing/2014/main" id="{9659659D-7421-48B0-84D9-AB3F6E5E213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462713" y="3422759"/>
              <a:ext cx="216000" cy="216000"/>
            </a:xfrm>
            <a:prstGeom prst="rect">
              <a:avLst/>
            </a:prstGeom>
          </p:spPr>
        </p:pic>
        <p:sp>
          <p:nvSpPr>
            <p:cNvPr id="144" name="Rechteck 143">
              <a:extLst>
                <a:ext uri="{FF2B5EF4-FFF2-40B4-BE49-F238E27FC236}">
                  <a16:creationId xmlns:a16="http://schemas.microsoft.com/office/drawing/2014/main" id="{4F62B92F-7054-4B1E-867D-34E74635E796}"/>
                </a:ext>
              </a:extLst>
            </p:cNvPr>
            <p:cNvSpPr/>
            <p:nvPr/>
          </p:nvSpPr>
          <p:spPr>
            <a:xfrm>
              <a:off x="7404043" y="3422759"/>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R11/B</a:t>
              </a:r>
              <a:endParaRPr lang="de-DE" sz="700" dirty="0">
                <a:solidFill>
                  <a:schemeClr val="bg1">
                    <a:lumMod val="50000"/>
                  </a:schemeClr>
                </a:solidFill>
              </a:endParaRPr>
            </a:p>
          </p:txBody>
        </p:sp>
        <p:grpSp>
          <p:nvGrpSpPr>
            <p:cNvPr id="145" name="Gruppieren 144">
              <a:extLst>
                <a:ext uri="{FF2B5EF4-FFF2-40B4-BE49-F238E27FC236}">
                  <a16:creationId xmlns:a16="http://schemas.microsoft.com/office/drawing/2014/main" id="{13373A34-216F-4402-A843-F2ECD7853E22}"/>
                </a:ext>
              </a:extLst>
            </p:cNvPr>
            <p:cNvGrpSpPr/>
            <p:nvPr/>
          </p:nvGrpSpPr>
          <p:grpSpPr>
            <a:xfrm>
              <a:off x="6758854" y="3393962"/>
              <a:ext cx="214637" cy="238489"/>
              <a:chOff x="4906327" y="3360418"/>
              <a:chExt cx="128586" cy="142876"/>
            </a:xfrm>
            <a:solidFill>
              <a:schemeClr val="tx1">
                <a:lumMod val="75000"/>
                <a:lumOff val="25000"/>
              </a:schemeClr>
            </a:solidFill>
          </p:grpSpPr>
          <p:sp>
            <p:nvSpPr>
              <p:cNvPr id="146" name="Freihandform: Form 145">
                <a:extLst>
                  <a:ext uri="{FF2B5EF4-FFF2-40B4-BE49-F238E27FC236}">
                    <a16:creationId xmlns:a16="http://schemas.microsoft.com/office/drawing/2014/main" id="{73B94AD2-99FA-4E7A-B958-148BFB8E084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FF3E2196-F715-428B-8EE5-81BD3923FBE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48" name="Grafik 147">
              <a:extLst>
                <a:ext uri="{FF2B5EF4-FFF2-40B4-BE49-F238E27FC236}">
                  <a16:creationId xmlns:a16="http://schemas.microsoft.com/office/drawing/2014/main" id="{B9948420-4751-4E31-9718-C9C66584B54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070648" y="3419250"/>
              <a:ext cx="216000" cy="216000"/>
            </a:xfrm>
            <a:prstGeom prst="rect">
              <a:avLst/>
            </a:prstGeom>
          </p:spPr>
        </p:pic>
      </p:grpSp>
      <p:sp>
        <p:nvSpPr>
          <p:cNvPr id="73" name="Rechteck 72">
            <a:extLst>
              <a:ext uri="{FF2B5EF4-FFF2-40B4-BE49-F238E27FC236}">
                <a16:creationId xmlns:a16="http://schemas.microsoft.com/office/drawing/2014/main" id="{2995F5E5-1592-403C-8DFD-05F41D8458B2}"/>
              </a:ext>
            </a:extLst>
          </p:cNvPr>
          <p:cNvSpPr/>
          <p:nvPr/>
        </p:nvSpPr>
        <p:spPr>
          <a:xfrm>
            <a:off x="1148925" y="198848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4" name="Rechteck 73">
            <a:extLst>
              <a:ext uri="{FF2B5EF4-FFF2-40B4-BE49-F238E27FC236}">
                <a16:creationId xmlns:a16="http://schemas.microsoft.com/office/drawing/2014/main" id="{C8EBF102-6BE2-4989-AD83-E38ABA48DA99}"/>
              </a:ext>
            </a:extLst>
          </p:cNvPr>
          <p:cNvSpPr/>
          <p:nvPr/>
        </p:nvSpPr>
        <p:spPr>
          <a:xfrm>
            <a:off x="1148925" y="264570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5" name="Rechteck 74">
            <a:extLst>
              <a:ext uri="{FF2B5EF4-FFF2-40B4-BE49-F238E27FC236}">
                <a16:creationId xmlns:a16="http://schemas.microsoft.com/office/drawing/2014/main" id="{718971B3-CDA3-4F81-B728-78CB7B0CA99F}"/>
              </a:ext>
            </a:extLst>
          </p:cNvPr>
          <p:cNvSpPr/>
          <p:nvPr/>
        </p:nvSpPr>
        <p:spPr>
          <a:xfrm>
            <a:off x="1148925" y="328864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6" name="Rechteck 75">
            <a:extLst>
              <a:ext uri="{FF2B5EF4-FFF2-40B4-BE49-F238E27FC236}">
                <a16:creationId xmlns:a16="http://schemas.microsoft.com/office/drawing/2014/main" id="{30AF6C54-D06D-4925-8BF0-D2AB3EBEC114}"/>
              </a:ext>
            </a:extLst>
          </p:cNvPr>
          <p:cNvSpPr/>
          <p:nvPr/>
        </p:nvSpPr>
        <p:spPr>
          <a:xfrm>
            <a:off x="1148925" y="3941104"/>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pic>
        <p:nvPicPr>
          <p:cNvPr id="63" name="Grafik 62">
            <a:extLst>
              <a:ext uri="{FF2B5EF4-FFF2-40B4-BE49-F238E27FC236}">
                <a16:creationId xmlns:a16="http://schemas.microsoft.com/office/drawing/2014/main" id="{A9D91A04-D6B3-45FC-AEA1-702787380A6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26919" y="4044967"/>
            <a:ext cx="3834445" cy="2268000"/>
          </a:xfrm>
          <a:prstGeom prst="rect">
            <a:avLst/>
          </a:prstGeom>
          <a:effectLst>
            <a:outerShdw blurRad="50800" dist="38100" dir="2700000" algn="tl" rotWithShape="0">
              <a:prstClr val="black">
                <a:alpha val="40000"/>
              </a:prstClr>
            </a:outerShdw>
          </a:effectLst>
        </p:spPr>
      </p:pic>
      <p:sp>
        <p:nvSpPr>
          <p:cNvPr id="64" name="Rechteck 63">
            <a:extLst>
              <a:ext uri="{FF2B5EF4-FFF2-40B4-BE49-F238E27FC236}">
                <a16:creationId xmlns:a16="http://schemas.microsoft.com/office/drawing/2014/main" id="{EC681C66-ECBD-4941-B4C0-29E186383EAF}"/>
              </a:ext>
            </a:extLst>
          </p:cNvPr>
          <p:cNvSpPr/>
          <p:nvPr/>
        </p:nvSpPr>
        <p:spPr>
          <a:xfrm>
            <a:off x="2265236" y="4095604"/>
            <a:ext cx="808235" cy="246221"/>
          </a:xfrm>
          <a:prstGeom prst="rect">
            <a:avLst/>
          </a:prstGeom>
        </p:spPr>
        <p:txBody>
          <a:bodyPr wrap="none">
            <a:spAutoFit/>
          </a:bodyPr>
          <a:lstStyle/>
          <a:p>
            <a:pPr lvl="0"/>
            <a:r>
              <a:rPr lang="de-DE" sz="1000" dirty="0">
                <a:solidFill>
                  <a:schemeClr val="tx1">
                    <a:lumMod val="75000"/>
                    <a:lumOff val="25000"/>
                  </a:schemeClr>
                </a:solidFill>
              </a:rPr>
              <a:t>60 x 90 cm</a:t>
            </a:r>
          </a:p>
        </p:txBody>
      </p:sp>
      <p:grpSp>
        <p:nvGrpSpPr>
          <p:cNvPr id="65" name="Gruppieren 64">
            <a:extLst>
              <a:ext uri="{FF2B5EF4-FFF2-40B4-BE49-F238E27FC236}">
                <a16:creationId xmlns:a16="http://schemas.microsoft.com/office/drawing/2014/main" id="{0E51684D-10F8-40E0-9FC9-0B57DE2DCC07}"/>
              </a:ext>
            </a:extLst>
          </p:cNvPr>
          <p:cNvGrpSpPr/>
          <p:nvPr/>
        </p:nvGrpSpPr>
        <p:grpSpPr>
          <a:xfrm>
            <a:off x="6258919" y="6035562"/>
            <a:ext cx="1319435" cy="244797"/>
            <a:chOff x="6462713" y="3393962"/>
            <a:chExt cx="1319435" cy="244797"/>
          </a:xfrm>
        </p:grpSpPr>
        <p:pic>
          <p:nvPicPr>
            <p:cNvPr id="66" name="Grafik 65">
              <a:extLst>
                <a:ext uri="{FF2B5EF4-FFF2-40B4-BE49-F238E27FC236}">
                  <a16:creationId xmlns:a16="http://schemas.microsoft.com/office/drawing/2014/main" id="{F24255E7-72B8-4180-8650-DD342478993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462713" y="3422759"/>
              <a:ext cx="216000" cy="216000"/>
            </a:xfrm>
            <a:prstGeom prst="rect">
              <a:avLst/>
            </a:prstGeom>
          </p:spPr>
        </p:pic>
        <p:sp>
          <p:nvSpPr>
            <p:cNvPr id="67" name="Rechteck 66">
              <a:extLst>
                <a:ext uri="{FF2B5EF4-FFF2-40B4-BE49-F238E27FC236}">
                  <a16:creationId xmlns:a16="http://schemas.microsoft.com/office/drawing/2014/main" id="{4926C54B-EDCD-4F17-AAF8-06A2B838F587}"/>
                </a:ext>
              </a:extLst>
            </p:cNvPr>
            <p:cNvSpPr/>
            <p:nvPr/>
          </p:nvSpPr>
          <p:spPr>
            <a:xfrm>
              <a:off x="7404043" y="3422759"/>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R11/B</a:t>
              </a:r>
              <a:endParaRPr lang="de-DE" sz="700" dirty="0">
                <a:solidFill>
                  <a:schemeClr val="bg1">
                    <a:lumMod val="50000"/>
                  </a:schemeClr>
                </a:solidFill>
              </a:endParaRPr>
            </a:p>
          </p:txBody>
        </p:sp>
        <p:grpSp>
          <p:nvGrpSpPr>
            <p:cNvPr id="68" name="Gruppieren 67">
              <a:extLst>
                <a:ext uri="{FF2B5EF4-FFF2-40B4-BE49-F238E27FC236}">
                  <a16:creationId xmlns:a16="http://schemas.microsoft.com/office/drawing/2014/main" id="{E9A7D2E4-0248-4F24-950E-BF6F9F103427}"/>
                </a:ext>
              </a:extLst>
            </p:cNvPr>
            <p:cNvGrpSpPr/>
            <p:nvPr/>
          </p:nvGrpSpPr>
          <p:grpSpPr>
            <a:xfrm>
              <a:off x="6758854" y="3393962"/>
              <a:ext cx="214637" cy="238489"/>
              <a:chOff x="4906327" y="3360418"/>
              <a:chExt cx="128586" cy="142876"/>
            </a:xfrm>
            <a:solidFill>
              <a:schemeClr val="tx1">
                <a:lumMod val="75000"/>
                <a:lumOff val="25000"/>
              </a:schemeClr>
            </a:solidFill>
          </p:grpSpPr>
          <p:sp>
            <p:nvSpPr>
              <p:cNvPr id="70" name="Freihandform: Form 69">
                <a:extLst>
                  <a:ext uri="{FF2B5EF4-FFF2-40B4-BE49-F238E27FC236}">
                    <a16:creationId xmlns:a16="http://schemas.microsoft.com/office/drawing/2014/main" id="{B5F6A645-FEA2-48C2-8612-4A444ECE8FA2}"/>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ABE06BE2-5A65-4309-8ACE-3334A653445F}"/>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69" name="Grafik 68">
              <a:extLst>
                <a:ext uri="{FF2B5EF4-FFF2-40B4-BE49-F238E27FC236}">
                  <a16:creationId xmlns:a16="http://schemas.microsoft.com/office/drawing/2014/main" id="{CBEFDB5D-8F30-42E1-9178-52DE69499D4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070648" y="3419250"/>
              <a:ext cx="216000" cy="216000"/>
            </a:xfrm>
            <a:prstGeom prst="rect">
              <a:avLst/>
            </a:prstGeom>
          </p:spPr>
        </p:pic>
      </p:grpSp>
      <p:sp>
        <p:nvSpPr>
          <p:cNvPr id="35" name="Rechteck: abgerundete Ecken 34">
            <a:extLst>
              <a:ext uri="{FF2B5EF4-FFF2-40B4-BE49-F238E27FC236}">
                <a16:creationId xmlns:a16="http://schemas.microsoft.com/office/drawing/2014/main" id="{A5622F41-15C9-4A34-BC2A-824FAC049641}"/>
              </a:ext>
            </a:extLst>
          </p:cNvPr>
          <p:cNvSpPr/>
          <p:nvPr/>
        </p:nvSpPr>
        <p:spPr>
          <a:xfrm>
            <a:off x="5091315" y="6035562"/>
            <a:ext cx="887552" cy="173072"/>
          </a:xfrm>
          <a:prstGeom prst="roundRect">
            <a:avLst>
              <a:gd name="adj" fmla="val 50000"/>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OUTDOOR</a:t>
            </a:r>
          </a:p>
        </p:txBody>
      </p:sp>
      <p:sp>
        <p:nvSpPr>
          <p:cNvPr id="36" name="Rechteck: abgerundete Ecken 35">
            <a:extLst>
              <a:ext uri="{FF2B5EF4-FFF2-40B4-BE49-F238E27FC236}">
                <a16:creationId xmlns:a16="http://schemas.microsoft.com/office/drawing/2014/main" id="{41DE27D3-8D7D-43FE-A389-7B7269E2F6D1}"/>
              </a:ext>
            </a:extLst>
          </p:cNvPr>
          <p:cNvSpPr/>
          <p:nvPr/>
        </p:nvSpPr>
        <p:spPr>
          <a:xfrm>
            <a:off x="5290256" y="3357687"/>
            <a:ext cx="887552" cy="173072"/>
          </a:xfrm>
          <a:prstGeom prst="roundRect">
            <a:avLst>
              <a:gd name="adj" fmla="val 50000"/>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OUTDOOR</a:t>
            </a:r>
          </a:p>
        </p:txBody>
      </p:sp>
    </p:spTree>
    <p:extLst>
      <p:ext uri="{BB962C8B-B14F-4D97-AF65-F5344CB8AC3E}">
        <p14:creationId xmlns:p14="http://schemas.microsoft.com/office/powerpoint/2010/main" val="37415647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Grafik 192">
            <a:extLst>
              <a:ext uri="{FF2B5EF4-FFF2-40B4-BE49-F238E27FC236}">
                <a16:creationId xmlns:a16="http://schemas.microsoft.com/office/drawing/2014/main" id="{DA540572-2FA2-4DA7-8D7B-561BBBB646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39583" y="3579520"/>
            <a:ext cx="1008000" cy="1008000"/>
          </a:xfrm>
          <a:prstGeom prst="rect">
            <a:avLst/>
          </a:prstGeom>
          <a:effectLst>
            <a:outerShdw blurRad="50800" dist="38100" dir="2700000" algn="tl" rotWithShape="0">
              <a:prstClr val="black">
                <a:alpha val="40000"/>
              </a:prstClr>
            </a:outerShdw>
          </a:effectLst>
        </p:spPr>
      </p:pic>
      <p:sp>
        <p:nvSpPr>
          <p:cNvPr id="5" name="Textplatzhalter 4">
            <a:extLst>
              <a:ext uri="{FF2B5EF4-FFF2-40B4-BE49-F238E27FC236}">
                <a16:creationId xmlns:a16="http://schemas.microsoft.com/office/drawing/2014/main" id="{197EB582-D997-41A2-B395-D86DF8FFFEE7}"/>
              </a:ext>
            </a:extLst>
          </p:cNvPr>
          <p:cNvSpPr>
            <a:spLocks noGrp="1"/>
          </p:cNvSpPr>
          <p:nvPr>
            <p:ph type="body" sz="quarter" idx="13"/>
          </p:nvPr>
        </p:nvSpPr>
        <p:spPr>
          <a:xfrm>
            <a:off x="1" y="1174477"/>
            <a:ext cx="6294474" cy="360000"/>
          </a:xfrm>
        </p:spPr>
        <p:txBody>
          <a:bodyPr/>
          <a:lstStyle/>
          <a:p>
            <a:r>
              <a:rPr lang="da-DK" dirty="0"/>
              <a:t>FORMATE 6 MM FUGE</a:t>
            </a:r>
            <a:endParaRPr lang="de-DE" dirty="0"/>
          </a:p>
        </p:txBody>
      </p:sp>
      <p:sp>
        <p:nvSpPr>
          <p:cNvPr id="7" name="Titel 6"/>
          <p:cNvSpPr>
            <a:spLocks noGrp="1"/>
          </p:cNvSpPr>
          <p:nvPr>
            <p:ph type="title"/>
          </p:nvPr>
        </p:nvSpPr>
        <p:spPr>
          <a:xfrm>
            <a:off x="1" y="239924"/>
            <a:ext cx="6061363" cy="782637"/>
          </a:xfrm>
        </p:spPr>
        <p:txBody>
          <a:bodyPr/>
          <a:lstStyle/>
          <a:p>
            <a:r>
              <a:rPr lang="de-DE" dirty="0"/>
              <a:t>ASCONA</a:t>
            </a:r>
            <a:br>
              <a:rPr lang="de-DE" dirty="0"/>
            </a:br>
            <a:r>
              <a:rPr lang="de-DE" dirty="0">
                <a:solidFill>
                  <a:schemeClr val="bg1">
                    <a:lumMod val="50000"/>
                  </a:schemeClr>
                </a:solidFill>
              </a:rPr>
              <a:t>BODENFLIESE</a:t>
            </a:r>
          </a:p>
        </p:txBody>
      </p:sp>
      <p:pic>
        <p:nvPicPr>
          <p:cNvPr id="9" name="Grafik 8">
            <a:extLst>
              <a:ext uri="{FF2B5EF4-FFF2-40B4-BE49-F238E27FC236}">
                <a16:creationId xmlns:a16="http://schemas.microsoft.com/office/drawing/2014/main" id="{A09A826F-7795-488F-B202-CA514AEF00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8552" y="3277974"/>
            <a:ext cx="492831" cy="492831"/>
          </a:xfrm>
          <a:prstGeom prst="rect">
            <a:avLst/>
          </a:prstGeom>
        </p:spPr>
      </p:pic>
      <p:sp>
        <p:nvSpPr>
          <p:cNvPr id="40" name="Textfeld 39">
            <a:extLst>
              <a:ext uri="{FF2B5EF4-FFF2-40B4-BE49-F238E27FC236}">
                <a16:creationId xmlns:a16="http://schemas.microsoft.com/office/drawing/2014/main" id="{17E3A432-7024-47F6-99EC-BC9988D694CB}"/>
              </a:ext>
            </a:extLst>
          </p:cNvPr>
          <p:cNvSpPr txBox="1"/>
          <p:nvPr/>
        </p:nvSpPr>
        <p:spPr>
          <a:xfrm>
            <a:off x="1052027" y="3524584"/>
            <a:ext cx="1211865" cy="246221"/>
          </a:xfrm>
          <a:prstGeom prst="rect">
            <a:avLst/>
          </a:prstGeom>
          <a:noFill/>
        </p:spPr>
        <p:txBody>
          <a:bodyPr wrap="square" rtlCol="0">
            <a:spAutoFit/>
          </a:bodyPr>
          <a:lstStyle/>
          <a:p>
            <a:r>
              <a:rPr lang="de-DE" sz="1000" dirty="0" err="1"/>
              <a:t>mud</a:t>
            </a:r>
            <a:endParaRPr lang="de-DE" sz="1000" dirty="0"/>
          </a:p>
        </p:txBody>
      </p:sp>
      <p:sp>
        <p:nvSpPr>
          <p:cNvPr id="43" name="Textplatzhalter 13">
            <a:extLst>
              <a:ext uri="{FF2B5EF4-FFF2-40B4-BE49-F238E27FC236}">
                <a16:creationId xmlns:a16="http://schemas.microsoft.com/office/drawing/2014/main" id="{E1A7D829-2870-44C5-9ABA-D8AD86018D2A}"/>
              </a:ext>
            </a:extLst>
          </p:cNvPr>
          <p:cNvSpPr txBox="1">
            <a:spLocks/>
          </p:cNvSpPr>
          <p:nvPr/>
        </p:nvSpPr>
        <p:spPr bwMode="auto">
          <a:xfrm>
            <a:off x="0" y="1534477"/>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pic>
        <p:nvPicPr>
          <p:cNvPr id="11" name="Grafik 10">
            <a:extLst>
              <a:ext uri="{FF2B5EF4-FFF2-40B4-BE49-F238E27FC236}">
                <a16:creationId xmlns:a16="http://schemas.microsoft.com/office/drawing/2014/main" id="{5366BB99-FAD5-4A3E-AC9F-16FAAED8E35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41448" y="3577709"/>
            <a:ext cx="1008001" cy="1008000"/>
          </a:xfrm>
          <a:prstGeom prst="rect">
            <a:avLst/>
          </a:prstGeom>
          <a:effectLst>
            <a:outerShdw blurRad="50800" dist="38100" dir="2700000" algn="tl" rotWithShape="0">
              <a:prstClr val="black">
                <a:alpha val="40000"/>
              </a:prstClr>
            </a:outerShdw>
          </a:effectLst>
        </p:spPr>
      </p:pic>
      <p:pic>
        <p:nvPicPr>
          <p:cNvPr id="108" name="Grafik 107">
            <a:extLst>
              <a:ext uri="{FF2B5EF4-FFF2-40B4-BE49-F238E27FC236}">
                <a16:creationId xmlns:a16="http://schemas.microsoft.com/office/drawing/2014/main" id="{A4E8D735-F2E5-4F86-9BCA-1B56DA4890A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8552" y="1983686"/>
            <a:ext cx="492831" cy="492831"/>
          </a:xfrm>
          <a:prstGeom prst="rect">
            <a:avLst/>
          </a:prstGeom>
        </p:spPr>
      </p:pic>
      <p:pic>
        <p:nvPicPr>
          <p:cNvPr id="109" name="Grafik 108">
            <a:extLst>
              <a:ext uri="{FF2B5EF4-FFF2-40B4-BE49-F238E27FC236}">
                <a16:creationId xmlns:a16="http://schemas.microsoft.com/office/drawing/2014/main" id="{96AF52D7-5A39-4F24-B3B6-C01B7C45E35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8552" y="2630830"/>
            <a:ext cx="492831" cy="492831"/>
          </a:xfrm>
          <a:prstGeom prst="rect">
            <a:avLst/>
          </a:prstGeom>
        </p:spPr>
      </p:pic>
      <p:pic>
        <p:nvPicPr>
          <p:cNvPr id="110" name="Grafik 109">
            <a:extLst>
              <a:ext uri="{FF2B5EF4-FFF2-40B4-BE49-F238E27FC236}">
                <a16:creationId xmlns:a16="http://schemas.microsoft.com/office/drawing/2014/main" id="{8A0F591F-D74F-4266-B28D-CED4B695C11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8552" y="3951948"/>
            <a:ext cx="492834" cy="492834"/>
          </a:xfrm>
          <a:prstGeom prst="rect">
            <a:avLst/>
          </a:prstGeom>
        </p:spPr>
      </p:pic>
      <p:sp>
        <p:nvSpPr>
          <p:cNvPr id="111" name="Textfeld 110">
            <a:extLst>
              <a:ext uri="{FF2B5EF4-FFF2-40B4-BE49-F238E27FC236}">
                <a16:creationId xmlns:a16="http://schemas.microsoft.com/office/drawing/2014/main" id="{43469B0A-CC44-447C-B882-71138A09BBEE}"/>
              </a:ext>
            </a:extLst>
          </p:cNvPr>
          <p:cNvSpPr txBox="1"/>
          <p:nvPr/>
        </p:nvSpPr>
        <p:spPr>
          <a:xfrm>
            <a:off x="1052027" y="4198561"/>
            <a:ext cx="1211865" cy="246221"/>
          </a:xfrm>
          <a:prstGeom prst="rect">
            <a:avLst/>
          </a:prstGeom>
          <a:noFill/>
        </p:spPr>
        <p:txBody>
          <a:bodyPr wrap="square" rtlCol="0">
            <a:spAutoFit/>
          </a:bodyPr>
          <a:lstStyle/>
          <a:p>
            <a:r>
              <a:rPr lang="de-DE" sz="1000" dirty="0" err="1"/>
              <a:t>graphite</a:t>
            </a:r>
            <a:r>
              <a:rPr lang="de-DE" sz="1000" dirty="0"/>
              <a:t> </a:t>
            </a:r>
          </a:p>
        </p:txBody>
      </p:sp>
      <p:sp>
        <p:nvSpPr>
          <p:cNvPr id="112" name="Textfeld 111">
            <a:extLst>
              <a:ext uri="{FF2B5EF4-FFF2-40B4-BE49-F238E27FC236}">
                <a16:creationId xmlns:a16="http://schemas.microsoft.com/office/drawing/2014/main" id="{A92264C0-B3D7-4FA5-870D-B01024E811F1}"/>
              </a:ext>
            </a:extLst>
          </p:cNvPr>
          <p:cNvSpPr txBox="1"/>
          <p:nvPr/>
        </p:nvSpPr>
        <p:spPr>
          <a:xfrm>
            <a:off x="1059575" y="2230296"/>
            <a:ext cx="1211865" cy="246221"/>
          </a:xfrm>
          <a:prstGeom prst="rect">
            <a:avLst/>
          </a:prstGeom>
          <a:noFill/>
        </p:spPr>
        <p:txBody>
          <a:bodyPr wrap="square" rtlCol="0">
            <a:spAutoFit/>
          </a:bodyPr>
          <a:lstStyle/>
          <a:p>
            <a:r>
              <a:rPr lang="de-DE" sz="1000" dirty="0" err="1"/>
              <a:t>pearl</a:t>
            </a:r>
            <a:endParaRPr lang="de-DE" sz="1000" dirty="0"/>
          </a:p>
        </p:txBody>
      </p:sp>
      <p:sp>
        <p:nvSpPr>
          <p:cNvPr id="113" name="Textfeld 112">
            <a:extLst>
              <a:ext uri="{FF2B5EF4-FFF2-40B4-BE49-F238E27FC236}">
                <a16:creationId xmlns:a16="http://schemas.microsoft.com/office/drawing/2014/main" id="{5CA62B8E-E9C9-47AC-8CD1-4D813772EBA9}"/>
              </a:ext>
            </a:extLst>
          </p:cNvPr>
          <p:cNvSpPr txBox="1"/>
          <p:nvPr/>
        </p:nvSpPr>
        <p:spPr>
          <a:xfrm>
            <a:off x="1041721" y="2877440"/>
            <a:ext cx="1211865" cy="246221"/>
          </a:xfrm>
          <a:prstGeom prst="rect">
            <a:avLst/>
          </a:prstGeom>
          <a:noFill/>
        </p:spPr>
        <p:txBody>
          <a:bodyPr wrap="square" rtlCol="0">
            <a:spAutoFit/>
          </a:bodyPr>
          <a:lstStyle/>
          <a:p>
            <a:r>
              <a:rPr lang="de-DE" sz="1000" dirty="0" err="1"/>
              <a:t>stone</a:t>
            </a:r>
            <a:endParaRPr lang="de-DE" sz="1000" dirty="0"/>
          </a:p>
        </p:txBody>
      </p:sp>
      <p:grpSp>
        <p:nvGrpSpPr>
          <p:cNvPr id="94" name="Gruppieren 93">
            <a:extLst>
              <a:ext uri="{FF2B5EF4-FFF2-40B4-BE49-F238E27FC236}">
                <a16:creationId xmlns:a16="http://schemas.microsoft.com/office/drawing/2014/main" id="{666D8FD6-E546-4284-B4B7-1AA0788710F1}"/>
              </a:ext>
            </a:extLst>
          </p:cNvPr>
          <p:cNvGrpSpPr/>
          <p:nvPr/>
        </p:nvGrpSpPr>
        <p:grpSpPr>
          <a:xfrm>
            <a:off x="2060202" y="2195891"/>
            <a:ext cx="788573" cy="244797"/>
            <a:chOff x="1492151" y="2820623"/>
            <a:chExt cx="788573" cy="244797"/>
          </a:xfrm>
        </p:grpSpPr>
        <p:pic>
          <p:nvPicPr>
            <p:cNvPr id="95" name="Grafik 94">
              <a:extLst>
                <a:ext uri="{FF2B5EF4-FFF2-40B4-BE49-F238E27FC236}">
                  <a16:creationId xmlns:a16="http://schemas.microsoft.com/office/drawing/2014/main" id="{C7E62428-73CA-4992-AF97-5BACB2EEB2D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96" name="Rechteck 95">
              <a:extLst>
                <a:ext uri="{FF2B5EF4-FFF2-40B4-BE49-F238E27FC236}">
                  <a16:creationId xmlns:a16="http://schemas.microsoft.com/office/drawing/2014/main" id="{F72F7CF3-4865-45E9-B990-BE39455D30D0}"/>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-/B</a:t>
              </a:r>
            </a:p>
          </p:txBody>
        </p:sp>
        <p:grpSp>
          <p:nvGrpSpPr>
            <p:cNvPr id="97" name="Gruppieren 96">
              <a:extLst>
                <a:ext uri="{FF2B5EF4-FFF2-40B4-BE49-F238E27FC236}">
                  <a16:creationId xmlns:a16="http://schemas.microsoft.com/office/drawing/2014/main" id="{1852D156-1806-401B-B1F2-5B61DA288E2A}"/>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9" name="Freihandform: Form 98">
                <a:extLst>
                  <a:ext uri="{FF2B5EF4-FFF2-40B4-BE49-F238E27FC236}">
                    <a16:creationId xmlns:a16="http://schemas.microsoft.com/office/drawing/2014/main" id="{ECCDF19F-02D9-49B6-A0D4-331CEBED33FA}"/>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8B73F626-85E8-40B3-BDFC-0D3C126C8B1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73" name="Rechteck 72">
            <a:extLst>
              <a:ext uri="{FF2B5EF4-FFF2-40B4-BE49-F238E27FC236}">
                <a16:creationId xmlns:a16="http://schemas.microsoft.com/office/drawing/2014/main" id="{2995F5E5-1592-403C-8DFD-05F41D8458B2}"/>
              </a:ext>
            </a:extLst>
          </p:cNvPr>
          <p:cNvSpPr/>
          <p:nvPr/>
        </p:nvSpPr>
        <p:spPr>
          <a:xfrm>
            <a:off x="1148925" y="198848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4" name="Rechteck 73">
            <a:extLst>
              <a:ext uri="{FF2B5EF4-FFF2-40B4-BE49-F238E27FC236}">
                <a16:creationId xmlns:a16="http://schemas.microsoft.com/office/drawing/2014/main" id="{C8EBF102-6BE2-4989-AD83-E38ABA48DA99}"/>
              </a:ext>
            </a:extLst>
          </p:cNvPr>
          <p:cNvSpPr/>
          <p:nvPr/>
        </p:nvSpPr>
        <p:spPr>
          <a:xfrm>
            <a:off x="1148925" y="264570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5" name="Rechteck 74">
            <a:extLst>
              <a:ext uri="{FF2B5EF4-FFF2-40B4-BE49-F238E27FC236}">
                <a16:creationId xmlns:a16="http://schemas.microsoft.com/office/drawing/2014/main" id="{718971B3-CDA3-4F81-B728-78CB7B0CA99F}"/>
              </a:ext>
            </a:extLst>
          </p:cNvPr>
          <p:cNvSpPr/>
          <p:nvPr/>
        </p:nvSpPr>
        <p:spPr>
          <a:xfrm>
            <a:off x="1148925" y="328864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6" name="Rechteck 75">
            <a:extLst>
              <a:ext uri="{FF2B5EF4-FFF2-40B4-BE49-F238E27FC236}">
                <a16:creationId xmlns:a16="http://schemas.microsoft.com/office/drawing/2014/main" id="{30AF6C54-D06D-4925-8BF0-D2AB3EBEC114}"/>
              </a:ext>
            </a:extLst>
          </p:cNvPr>
          <p:cNvSpPr/>
          <p:nvPr/>
        </p:nvSpPr>
        <p:spPr>
          <a:xfrm>
            <a:off x="1148925" y="3941104"/>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pic>
        <p:nvPicPr>
          <p:cNvPr id="77" name="Grafik 76">
            <a:extLst>
              <a:ext uri="{FF2B5EF4-FFF2-40B4-BE49-F238E27FC236}">
                <a16:creationId xmlns:a16="http://schemas.microsoft.com/office/drawing/2014/main" id="{458D8D27-F511-4227-A0BB-67BAFAD1236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060202" y="1628480"/>
            <a:ext cx="478860" cy="478860"/>
          </a:xfrm>
          <a:prstGeom prst="rect">
            <a:avLst/>
          </a:prstGeom>
          <a:effectLst>
            <a:outerShdw blurRad="50800" dist="38100" dir="2700000" algn="tl" rotWithShape="0">
              <a:prstClr val="black">
                <a:alpha val="40000"/>
              </a:prstClr>
            </a:outerShdw>
          </a:effectLst>
        </p:spPr>
      </p:pic>
      <p:sp>
        <p:nvSpPr>
          <p:cNvPr id="78" name="Rechteck 77">
            <a:extLst>
              <a:ext uri="{FF2B5EF4-FFF2-40B4-BE49-F238E27FC236}">
                <a16:creationId xmlns:a16="http://schemas.microsoft.com/office/drawing/2014/main" id="{C9DD0931-4254-48CF-B456-A615C6211023}"/>
              </a:ext>
            </a:extLst>
          </p:cNvPr>
          <p:cNvSpPr/>
          <p:nvPr/>
        </p:nvSpPr>
        <p:spPr>
          <a:xfrm>
            <a:off x="2524360" y="1622040"/>
            <a:ext cx="1019831" cy="400110"/>
          </a:xfrm>
          <a:prstGeom prst="rect">
            <a:avLst/>
          </a:prstGeom>
        </p:spPr>
        <p:txBody>
          <a:bodyPr wrap="none">
            <a:spAutoFit/>
          </a:bodyPr>
          <a:lstStyle/>
          <a:p>
            <a:pPr lvl="0"/>
            <a:r>
              <a:rPr lang="de-DE" sz="1000" dirty="0">
                <a:solidFill>
                  <a:schemeClr val="tx1">
                    <a:lumMod val="75000"/>
                    <a:lumOff val="25000"/>
                  </a:schemeClr>
                </a:solidFill>
              </a:rPr>
              <a:t>12,5 x 12,5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57" name="Grafik 156">
            <a:extLst>
              <a:ext uri="{FF2B5EF4-FFF2-40B4-BE49-F238E27FC236}">
                <a16:creationId xmlns:a16="http://schemas.microsoft.com/office/drawing/2014/main" id="{5CE20EEF-527C-46EB-B19A-A8EDEC88509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049070" y="2628163"/>
            <a:ext cx="1008000" cy="504000"/>
          </a:xfrm>
          <a:prstGeom prst="rect">
            <a:avLst/>
          </a:prstGeom>
          <a:effectLst>
            <a:outerShdw blurRad="50800" dist="38100" dir="2700000" algn="tl" rotWithShape="0">
              <a:prstClr val="black">
                <a:alpha val="40000"/>
              </a:prstClr>
            </a:outerShdw>
          </a:effectLst>
        </p:spPr>
      </p:pic>
      <p:sp>
        <p:nvSpPr>
          <p:cNvPr id="158" name="Rechteck 157">
            <a:extLst>
              <a:ext uri="{FF2B5EF4-FFF2-40B4-BE49-F238E27FC236}">
                <a16:creationId xmlns:a16="http://schemas.microsoft.com/office/drawing/2014/main" id="{898A66A9-700A-42DF-A3D1-0AD65699453C}"/>
              </a:ext>
            </a:extLst>
          </p:cNvPr>
          <p:cNvSpPr/>
          <p:nvPr/>
        </p:nvSpPr>
        <p:spPr>
          <a:xfrm>
            <a:off x="2033219" y="2621723"/>
            <a:ext cx="914033" cy="400110"/>
          </a:xfrm>
          <a:prstGeom prst="rect">
            <a:avLst/>
          </a:prstGeom>
        </p:spPr>
        <p:txBody>
          <a:bodyPr wrap="none">
            <a:spAutoFit/>
          </a:bodyPr>
          <a:lstStyle/>
          <a:p>
            <a:pPr lvl="0"/>
            <a:r>
              <a:rPr lang="de-DE" sz="1000" dirty="0">
                <a:solidFill>
                  <a:schemeClr val="tx1">
                    <a:lumMod val="75000"/>
                    <a:lumOff val="25000"/>
                  </a:schemeClr>
                </a:solidFill>
              </a:rPr>
              <a:t>12,5 x 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164" name="Gruppieren 163">
            <a:extLst>
              <a:ext uri="{FF2B5EF4-FFF2-40B4-BE49-F238E27FC236}">
                <a16:creationId xmlns:a16="http://schemas.microsoft.com/office/drawing/2014/main" id="{9AB57BB8-D773-4DB3-8CFE-2AA5815C3635}"/>
              </a:ext>
            </a:extLst>
          </p:cNvPr>
          <p:cNvGrpSpPr/>
          <p:nvPr/>
        </p:nvGrpSpPr>
        <p:grpSpPr>
          <a:xfrm>
            <a:off x="4242885" y="2195891"/>
            <a:ext cx="788573" cy="244797"/>
            <a:chOff x="1492151" y="2820623"/>
            <a:chExt cx="788573" cy="244797"/>
          </a:xfrm>
        </p:grpSpPr>
        <p:pic>
          <p:nvPicPr>
            <p:cNvPr id="165" name="Grafik 164">
              <a:extLst>
                <a:ext uri="{FF2B5EF4-FFF2-40B4-BE49-F238E27FC236}">
                  <a16:creationId xmlns:a16="http://schemas.microsoft.com/office/drawing/2014/main" id="{D694AD85-CE4C-4242-8AAE-D514E6D77B9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66" name="Rechteck 165">
              <a:extLst>
                <a:ext uri="{FF2B5EF4-FFF2-40B4-BE49-F238E27FC236}">
                  <a16:creationId xmlns:a16="http://schemas.microsoft.com/office/drawing/2014/main" id="{AA6ABFC1-9773-480D-84A9-208894EE68CD}"/>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167" name="Gruppieren 166">
              <a:extLst>
                <a:ext uri="{FF2B5EF4-FFF2-40B4-BE49-F238E27FC236}">
                  <a16:creationId xmlns:a16="http://schemas.microsoft.com/office/drawing/2014/main" id="{9FD32309-B316-4AD2-98F6-004BBEC3481D}"/>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68" name="Freihandform: Form 167">
                <a:extLst>
                  <a:ext uri="{FF2B5EF4-FFF2-40B4-BE49-F238E27FC236}">
                    <a16:creationId xmlns:a16="http://schemas.microsoft.com/office/drawing/2014/main" id="{84871ABB-15D9-4050-9FD8-B029213DEF1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69" name="Freihandform: Form 168">
                <a:extLst>
                  <a:ext uri="{FF2B5EF4-FFF2-40B4-BE49-F238E27FC236}">
                    <a16:creationId xmlns:a16="http://schemas.microsoft.com/office/drawing/2014/main" id="{8A878907-E4A8-4788-977F-935029201F79}"/>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70" name="Grafik 169">
            <a:extLst>
              <a:ext uri="{FF2B5EF4-FFF2-40B4-BE49-F238E27FC236}">
                <a16:creationId xmlns:a16="http://schemas.microsoft.com/office/drawing/2014/main" id="{33E155DE-D107-451A-950E-55793ECA9DD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242885" y="1628480"/>
            <a:ext cx="478860" cy="478860"/>
          </a:xfrm>
          <a:prstGeom prst="rect">
            <a:avLst/>
          </a:prstGeom>
          <a:effectLst>
            <a:outerShdw blurRad="50800" dist="38100" dir="2700000" algn="tl" rotWithShape="0">
              <a:prstClr val="black">
                <a:alpha val="40000"/>
              </a:prstClr>
            </a:outerShdw>
          </a:effectLst>
        </p:spPr>
      </p:pic>
      <p:sp>
        <p:nvSpPr>
          <p:cNvPr id="171" name="Rechteck 170">
            <a:extLst>
              <a:ext uri="{FF2B5EF4-FFF2-40B4-BE49-F238E27FC236}">
                <a16:creationId xmlns:a16="http://schemas.microsoft.com/office/drawing/2014/main" id="{1F8AEFE4-79C8-415C-A29C-EC912EE9CBA3}"/>
              </a:ext>
            </a:extLst>
          </p:cNvPr>
          <p:cNvSpPr/>
          <p:nvPr/>
        </p:nvSpPr>
        <p:spPr>
          <a:xfrm>
            <a:off x="4707043" y="1622040"/>
            <a:ext cx="1136850" cy="400110"/>
          </a:xfrm>
          <a:prstGeom prst="rect">
            <a:avLst/>
          </a:prstGeom>
        </p:spPr>
        <p:txBody>
          <a:bodyPr wrap="none">
            <a:spAutoFit/>
          </a:bodyPr>
          <a:lstStyle/>
          <a:p>
            <a:pPr lvl="0"/>
            <a:r>
              <a:rPr lang="de-DE" sz="1000" dirty="0">
                <a:solidFill>
                  <a:schemeClr val="tx1">
                    <a:lumMod val="75000"/>
                    <a:lumOff val="25000"/>
                  </a:schemeClr>
                </a:solidFill>
              </a:rPr>
              <a:t>12,5 x 12,5 cm</a:t>
            </a:r>
            <a:br>
              <a:rPr lang="de-DE" sz="1000" dirty="0">
                <a:solidFill>
                  <a:schemeClr val="tx1">
                    <a:lumMod val="75000"/>
                    <a:lumOff val="25000"/>
                  </a:schemeClr>
                </a:solidFill>
              </a:rPr>
            </a:br>
            <a:r>
              <a:rPr lang="de-DE" sz="1000" dirty="0">
                <a:solidFill>
                  <a:schemeClr val="tx1">
                    <a:lumMod val="75000"/>
                    <a:lumOff val="25000"/>
                  </a:schemeClr>
                </a:solidFill>
              </a:rPr>
              <a:t>Rasterprofilfliese</a:t>
            </a:r>
          </a:p>
        </p:txBody>
      </p:sp>
      <p:grpSp>
        <p:nvGrpSpPr>
          <p:cNvPr id="172" name="Gruppieren 171">
            <a:extLst>
              <a:ext uri="{FF2B5EF4-FFF2-40B4-BE49-F238E27FC236}">
                <a16:creationId xmlns:a16="http://schemas.microsoft.com/office/drawing/2014/main" id="{74ACB08C-CECC-401D-8FC8-836EA1D6C139}"/>
              </a:ext>
            </a:extLst>
          </p:cNvPr>
          <p:cNvGrpSpPr/>
          <p:nvPr/>
        </p:nvGrpSpPr>
        <p:grpSpPr>
          <a:xfrm>
            <a:off x="4247719" y="3202015"/>
            <a:ext cx="788573" cy="244797"/>
            <a:chOff x="1492151" y="2820623"/>
            <a:chExt cx="788573" cy="244797"/>
          </a:xfrm>
        </p:grpSpPr>
        <p:pic>
          <p:nvPicPr>
            <p:cNvPr id="173" name="Grafik 172">
              <a:extLst>
                <a:ext uri="{FF2B5EF4-FFF2-40B4-BE49-F238E27FC236}">
                  <a16:creationId xmlns:a16="http://schemas.microsoft.com/office/drawing/2014/main" id="{A7B19A59-AAB0-472D-9F82-F3055EC822F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74" name="Rechteck 173">
              <a:extLst>
                <a:ext uri="{FF2B5EF4-FFF2-40B4-BE49-F238E27FC236}">
                  <a16:creationId xmlns:a16="http://schemas.microsoft.com/office/drawing/2014/main" id="{72415FD7-C82C-45BB-A9FA-65C10E7B4E7C}"/>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175" name="Gruppieren 174">
              <a:extLst>
                <a:ext uri="{FF2B5EF4-FFF2-40B4-BE49-F238E27FC236}">
                  <a16:creationId xmlns:a16="http://schemas.microsoft.com/office/drawing/2014/main" id="{49DAAE28-0C5C-4FE8-8AC3-96C2A843447D}"/>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76" name="Freihandform: Form 175">
                <a:extLst>
                  <a:ext uri="{FF2B5EF4-FFF2-40B4-BE49-F238E27FC236}">
                    <a16:creationId xmlns:a16="http://schemas.microsoft.com/office/drawing/2014/main" id="{D4F38D43-44B5-496D-9DCC-E0C656C38E3D}"/>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77" name="Freihandform: Form 176">
                <a:extLst>
                  <a:ext uri="{FF2B5EF4-FFF2-40B4-BE49-F238E27FC236}">
                    <a16:creationId xmlns:a16="http://schemas.microsoft.com/office/drawing/2014/main" id="{DE793F6B-99B8-4CBB-A725-CAC70CFA5661}"/>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78" name="Grafik 177">
            <a:extLst>
              <a:ext uri="{FF2B5EF4-FFF2-40B4-BE49-F238E27FC236}">
                <a16:creationId xmlns:a16="http://schemas.microsoft.com/office/drawing/2014/main" id="{092CF05D-5C3F-45DA-B5AB-5E4A3134AAF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247719" y="2627813"/>
            <a:ext cx="1008000" cy="504000"/>
          </a:xfrm>
          <a:prstGeom prst="rect">
            <a:avLst/>
          </a:prstGeom>
          <a:effectLst>
            <a:outerShdw blurRad="50800" dist="38100" dir="2700000" algn="tl" rotWithShape="0">
              <a:prstClr val="black">
                <a:alpha val="40000"/>
              </a:prstClr>
            </a:outerShdw>
          </a:effectLst>
        </p:spPr>
      </p:pic>
      <p:sp>
        <p:nvSpPr>
          <p:cNvPr id="179" name="Rechteck 178">
            <a:extLst>
              <a:ext uri="{FF2B5EF4-FFF2-40B4-BE49-F238E27FC236}">
                <a16:creationId xmlns:a16="http://schemas.microsoft.com/office/drawing/2014/main" id="{B638C43D-3613-470D-8187-9EDCD03A3A6A}"/>
              </a:ext>
            </a:extLst>
          </p:cNvPr>
          <p:cNvSpPr/>
          <p:nvPr/>
        </p:nvSpPr>
        <p:spPr>
          <a:xfrm>
            <a:off x="4250026" y="2628164"/>
            <a:ext cx="914033" cy="400110"/>
          </a:xfrm>
          <a:prstGeom prst="rect">
            <a:avLst/>
          </a:prstGeom>
        </p:spPr>
        <p:txBody>
          <a:bodyPr wrap="none">
            <a:spAutoFit/>
          </a:bodyPr>
          <a:lstStyle/>
          <a:p>
            <a:pPr lvl="0"/>
            <a:r>
              <a:rPr lang="de-DE" sz="1000" dirty="0">
                <a:solidFill>
                  <a:schemeClr val="tx1">
                    <a:lumMod val="75000"/>
                    <a:lumOff val="25000"/>
                  </a:schemeClr>
                </a:solidFill>
              </a:rPr>
              <a:t>12,5 x 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180" name="Gruppieren 179">
            <a:extLst>
              <a:ext uri="{FF2B5EF4-FFF2-40B4-BE49-F238E27FC236}">
                <a16:creationId xmlns:a16="http://schemas.microsoft.com/office/drawing/2014/main" id="{B2A382F9-C324-4DFE-8C52-D8039C8B4BE4}"/>
              </a:ext>
            </a:extLst>
          </p:cNvPr>
          <p:cNvGrpSpPr/>
          <p:nvPr/>
        </p:nvGrpSpPr>
        <p:grpSpPr>
          <a:xfrm>
            <a:off x="2060202" y="3203054"/>
            <a:ext cx="788573" cy="244797"/>
            <a:chOff x="1492151" y="2820623"/>
            <a:chExt cx="788573" cy="244797"/>
          </a:xfrm>
        </p:grpSpPr>
        <p:pic>
          <p:nvPicPr>
            <p:cNvPr id="181" name="Grafik 180">
              <a:extLst>
                <a:ext uri="{FF2B5EF4-FFF2-40B4-BE49-F238E27FC236}">
                  <a16:creationId xmlns:a16="http://schemas.microsoft.com/office/drawing/2014/main" id="{7C8B3958-D5EC-45FF-AD0E-25787B35166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82" name="Rechteck 181">
              <a:extLst>
                <a:ext uri="{FF2B5EF4-FFF2-40B4-BE49-F238E27FC236}">
                  <a16:creationId xmlns:a16="http://schemas.microsoft.com/office/drawing/2014/main" id="{200EE8AC-8B1A-42C2-84A5-76C701954200}"/>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-/B</a:t>
              </a:r>
            </a:p>
          </p:txBody>
        </p:sp>
        <p:grpSp>
          <p:nvGrpSpPr>
            <p:cNvPr id="183" name="Gruppieren 182">
              <a:extLst>
                <a:ext uri="{FF2B5EF4-FFF2-40B4-BE49-F238E27FC236}">
                  <a16:creationId xmlns:a16="http://schemas.microsoft.com/office/drawing/2014/main" id="{076E09BD-6933-4F30-AAD0-EC166D8D4025}"/>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84" name="Freihandform: Form 183">
                <a:extLst>
                  <a:ext uri="{FF2B5EF4-FFF2-40B4-BE49-F238E27FC236}">
                    <a16:creationId xmlns:a16="http://schemas.microsoft.com/office/drawing/2014/main" id="{5415699E-E384-48A2-9D2B-BD6F2B8EA1BC}"/>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85" name="Freihandform: Form 184">
                <a:extLst>
                  <a:ext uri="{FF2B5EF4-FFF2-40B4-BE49-F238E27FC236}">
                    <a16:creationId xmlns:a16="http://schemas.microsoft.com/office/drawing/2014/main" id="{B5CB2178-01E7-420D-8BB0-1C9642B7C483}"/>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grpSp>
        <p:nvGrpSpPr>
          <p:cNvPr id="187" name="Gruppieren 186">
            <a:extLst>
              <a:ext uri="{FF2B5EF4-FFF2-40B4-BE49-F238E27FC236}">
                <a16:creationId xmlns:a16="http://schemas.microsoft.com/office/drawing/2014/main" id="{C1E0CEFA-BC06-4C4C-A396-B1D0F4882CBE}"/>
              </a:ext>
            </a:extLst>
          </p:cNvPr>
          <p:cNvGrpSpPr/>
          <p:nvPr/>
        </p:nvGrpSpPr>
        <p:grpSpPr>
          <a:xfrm>
            <a:off x="4239583" y="4648253"/>
            <a:ext cx="788573" cy="244797"/>
            <a:chOff x="1492151" y="2820623"/>
            <a:chExt cx="788573" cy="244797"/>
          </a:xfrm>
        </p:grpSpPr>
        <p:pic>
          <p:nvPicPr>
            <p:cNvPr id="188" name="Grafik 187">
              <a:extLst>
                <a:ext uri="{FF2B5EF4-FFF2-40B4-BE49-F238E27FC236}">
                  <a16:creationId xmlns:a16="http://schemas.microsoft.com/office/drawing/2014/main" id="{8FF6F4E7-2B1A-4354-9AB6-6FEC61DCB8C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89" name="Rechteck 188">
              <a:extLst>
                <a:ext uri="{FF2B5EF4-FFF2-40B4-BE49-F238E27FC236}">
                  <a16:creationId xmlns:a16="http://schemas.microsoft.com/office/drawing/2014/main" id="{143E7C71-28E1-4DC0-B9A9-B0364127E9BB}"/>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190" name="Gruppieren 189">
              <a:extLst>
                <a:ext uri="{FF2B5EF4-FFF2-40B4-BE49-F238E27FC236}">
                  <a16:creationId xmlns:a16="http://schemas.microsoft.com/office/drawing/2014/main" id="{B896D98B-DE6D-459C-A57B-64503AE5C23F}"/>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91" name="Freihandform: Form 190">
                <a:extLst>
                  <a:ext uri="{FF2B5EF4-FFF2-40B4-BE49-F238E27FC236}">
                    <a16:creationId xmlns:a16="http://schemas.microsoft.com/office/drawing/2014/main" id="{B69FF3A7-ABF8-44CD-BD98-0C07144533A0}"/>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77F86014-6722-4890-AE11-835F4752840B}"/>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194" name="Rechteck 193">
            <a:extLst>
              <a:ext uri="{FF2B5EF4-FFF2-40B4-BE49-F238E27FC236}">
                <a16:creationId xmlns:a16="http://schemas.microsoft.com/office/drawing/2014/main" id="{F65E208E-DD6C-46F5-8FD8-DEA5439C93DE}"/>
              </a:ext>
            </a:extLst>
          </p:cNvPr>
          <p:cNvSpPr/>
          <p:nvPr/>
        </p:nvSpPr>
        <p:spPr>
          <a:xfrm>
            <a:off x="4254752" y="3579620"/>
            <a:ext cx="808235" cy="400110"/>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195" name="Gruppieren 194">
            <a:extLst>
              <a:ext uri="{FF2B5EF4-FFF2-40B4-BE49-F238E27FC236}">
                <a16:creationId xmlns:a16="http://schemas.microsoft.com/office/drawing/2014/main" id="{0A153133-8E4D-4063-AEE0-D6DD8608E71A}"/>
              </a:ext>
            </a:extLst>
          </p:cNvPr>
          <p:cNvGrpSpPr/>
          <p:nvPr/>
        </p:nvGrpSpPr>
        <p:grpSpPr>
          <a:xfrm>
            <a:off x="2060202" y="4648253"/>
            <a:ext cx="788573" cy="244797"/>
            <a:chOff x="1492151" y="2820623"/>
            <a:chExt cx="788573" cy="244797"/>
          </a:xfrm>
        </p:grpSpPr>
        <p:pic>
          <p:nvPicPr>
            <p:cNvPr id="196" name="Grafik 195">
              <a:extLst>
                <a:ext uri="{FF2B5EF4-FFF2-40B4-BE49-F238E27FC236}">
                  <a16:creationId xmlns:a16="http://schemas.microsoft.com/office/drawing/2014/main" id="{F30E2AC8-6A31-4731-9023-62EDBAA29A3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197" name="Rechteck 196">
              <a:extLst>
                <a:ext uri="{FF2B5EF4-FFF2-40B4-BE49-F238E27FC236}">
                  <a16:creationId xmlns:a16="http://schemas.microsoft.com/office/drawing/2014/main" id="{8CB2C027-A541-48B3-BCF2-34DE49968065}"/>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-/B</a:t>
              </a:r>
            </a:p>
          </p:txBody>
        </p:sp>
        <p:grpSp>
          <p:nvGrpSpPr>
            <p:cNvPr id="198" name="Gruppieren 197">
              <a:extLst>
                <a:ext uri="{FF2B5EF4-FFF2-40B4-BE49-F238E27FC236}">
                  <a16:creationId xmlns:a16="http://schemas.microsoft.com/office/drawing/2014/main" id="{A739A841-B1EA-4A5A-8965-12B3F001142A}"/>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99" name="Freihandform: Form 198">
                <a:extLst>
                  <a:ext uri="{FF2B5EF4-FFF2-40B4-BE49-F238E27FC236}">
                    <a16:creationId xmlns:a16="http://schemas.microsoft.com/office/drawing/2014/main" id="{F54900CE-99DA-4586-A7A4-AA12B470581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00" name="Freihandform: Form 199">
                <a:extLst>
                  <a:ext uri="{FF2B5EF4-FFF2-40B4-BE49-F238E27FC236}">
                    <a16:creationId xmlns:a16="http://schemas.microsoft.com/office/drawing/2014/main" id="{8593628A-29A7-4C8E-B1F1-A2BD524130F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202" name="Rechteck 201">
            <a:extLst>
              <a:ext uri="{FF2B5EF4-FFF2-40B4-BE49-F238E27FC236}">
                <a16:creationId xmlns:a16="http://schemas.microsoft.com/office/drawing/2014/main" id="{AED19573-B86B-4531-A841-72DD96CCC86B}"/>
              </a:ext>
            </a:extLst>
          </p:cNvPr>
          <p:cNvSpPr/>
          <p:nvPr/>
        </p:nvSpPr>
        <p:spPr>
          <a:xfrm>
            <a:off x="2033219" y="3586923"/>
            <a:ext cx="808235" cy="400110"/>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203" name="Grafik 202">
            <a:extLst>
              <a:ext uri="{FF2B5EF4-FFF2-40B4-BE49-F238E27FC236}">
                <a16:creationId xmlns:a16="http://schemas.microsoft.com/office/drawing/2014/main" id="{EF204B26-D039-4810-8E89-58D103292695}"/>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571674" y="2284756"/>
            <a:ext cx="504000" cy="1008000"/>
          </a:xfrm>
          <a:prstGeom prst="rect">
            <a:avLst/>
          </a:prstGeom>
          <a:effectLst>
            <a:outerShdw blurRad="50800" dist="38100" dir="2700000" algn="tl" rotWithShape="0">
              <a:prstClr val="black">
                <a:alpha val="40000"/>
              </a:prstClr>
            </a:outerShdw>
          </a:effectLst>
        </p:spPr>
      </p:pic>
      <p:grpSp>
        <p:nvGrpSpPr>
          <p:cNvPr id="204" name="Gruppieren 203">
            <a:extLst>
              <a:ext uri="{FF2B5EF4-FFF2-40B4-BE49-F238E27FC236}">
                <a16:creationId xmlns:a16="http://schemas.microsoft.com/office/drawing/2014/main" id="{AE79D772-9360-41A5-A469-A0C8FD1BEA8C}"/>
              </a:ext>
            </a:extLst>
          </p:cNvPr>
          <p:cNvGrpSpPr/>
          <p:nvPr/>
        </p:nvGrpSpPr>
        <p:grpSpPr>
          <a:xfrm>
            <a:off x="7190846" y="3037307"/>
            <a:ext cx="788573" cy="244797"/>
            <a:chOff x="1492151" y="2820623"/>
            <a:chExt cx="788573" cy="244797"/>
          </a:xfrm>
        </p:grpSpPr>
        <p:pic>
          <p:nvPicPr>
            <p:cNvPr id="205" name="Grafik 204">
              <a:extLst>
                <a:ext uri="{FF2B5EF4-FFF2-40B4-BE49-F238E27FC236}">
                  <a16:creationId xmlns:a16="http://schemas.microsoft.com/office/drawing/2014/main" id="{A919DBA2-F438-4DDC-A9C4-7E7D0DD33D3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206" name="Rechteck 205">
              <a:extLst>
                <a:ext uri="{FF2B5EF4-FFF2-40B4-BE49-F238E27FC236}">
                  <a16:creationId xmlns:a16="http://schemas.microsoft.com/office/drawing/2014/main" id="{36152D66-B3D6-4883-A7DB-BF58C654B074}"/>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207" name="Gruppieren 206">
              <a:extLst>
                <a:ext uri="{FF2B5EF4-FFF2-40B4-BE49-F238E27FC236}">
                  <a16:creationId xmlns:a16="http://schemas.microsoft.com/office/drawing/2014/main" id="{EB249F60-AB74-41E0-8064-A7B37CDDAA0E}"/>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208" name="Freihandform: Form 207">
                <a:extLst>
                  <a:ext uri="{FF2B5EF4-FFF2-40B4-BE49-F238E27FC236}">
                    <a16:creationId xmlns:a16="http://schemas.microsoft.com/office/drawing/2014/main" id="{5CF83449-A2A8-4BE7-87EB-54AD77EB705B}"/>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09" name="Freihandform: Form 208">
                <a:extLst>
                  <a:ext uri="{FF2B5EF4-FFF2-40B4-BE49-F238E27FC236}">
                    <a16:creationId xmlns:a16="http://schemas.microsoft.com/office/drawing/2014/main" id="{6CBE7598-C799-4CC2-8029-8FECFE51E3A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210" name="Rechteck 209">
            <a:extLst>
              <a:ext uri="{FF2B5EF4-FFF2-40B4-BE49-F238E27FC236}">
                <a16:creationId xmlns:a16="http://schemas.microsoft.com/office/drawing/2014/main" id="{074B1C9F-3DAE-47AD-B708-9A343630A463}"/>
              </a:ext>
            </a:extLst>
          </p:cNvPr>
          <p:cNvSpPr/>
          <p:nvPr/>
        </p:nvSpPr>
        <p:spPr>
          <a:xfrm>
            <a:off x="7082452" y="2284756"/>
            <a:ext cx="914033" cy="400110"/>
          </a:xfrm>
          <a:prstGeom prst="rect">
            <a:avLst/>
          </a:prstGeom>
        </p:spPr>
        <p:txBody>
          <a:bodyPr wrap="none">
            <a:spAutoFit/>
          </a:bodyPr>
          <a:lstStyle/>
          <a:p>
            <a:pPr lvl="0"/>
            <a:r>
              <a:rPr lang="de-DE" sz="1000" dirty="0">
                <a:solidFill>
                  <a:schemeClr val="tx1">
                    <a:lumMod val="75000"/>
                    <a:lumOff val="25000"/>
                  </a:schemeClr>
                </a:solidFill>
              </a:rPr>
              <a:t>12,5 x 25 cm</a:t>
            </a:r>
            <a:br>
              <a:rPr lang="de-DE" sz="1000" dirty="0">
                <a:solidFill>
                  <a:schemeClr val="tx1">
                    <a:lumMod val="75000"/>
                    <a:lumOff val="25000"/>
                  </a:schemeClr>
                </a:solidFill>
              </a:rPr>
            </a:br>
            <a:r>
              <a:rPr lang="de-DE" sz="1000" dirty="0">
                <a:solidFill>
                  <a:schemeClr val="tx1">
                    <a:lumMod val="75000"/>
                    <a:lumOff val="25000"/>
                  </a:schemeClr>
                </a:solidFill>
              </a:rPr>
              <a:t>Rillenplatte</a:t>
            </a:r>
          </a:p>
        </p:txBody>
      </p:sp>
      <p:pic>
        <p:nvPicPr>
          <p:cNvPr id="211" name="Grafik 210">
            <a:extLst>
              <a:ext uri="{FF2B5EF4-FFF2-40B4-BE49-F238E27FC236}">
                <a16:creationId xmlns:a16="http://schemas.microsoft.com/office/drawing/2014/main" id="{92028AB0-8C7D-4F8D-9AC1-55378834B394}"/>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608477" y="3586923"/>
            <a:ext cx="1008000" cy="1008000"/>
          </a:xfrm>
          <a:prstGeom prst="rect">
            <a:avLst/>
          </a:prstGeom>
          <a:effectLst>
            <a:outerShdw blurRad="50800" dist="38100" dir="2700000" algn="tl" rotWithShape="0">
              <a:prstClr val="black">
                <a:alpha val="40000"/>
              </a:prstClr>
            </a:outerShdw>
          </a:effectLst>
        </p:spPr>
      </p:pic>
      <p:grpSp>
        <p:nvGrpSpPr>
          <p:cNvPr id="212" name="Gruppieren 211">
            <a:extLst>
              <a:ext uri="{FF2B5EF4-FFF2-40B4-BE49-F238E27FC236}">
                <a16:creationId xmlns:a16="http://schemas.microsoft.com/office/drawing/2014/main" id="{C84DFF5E-4B4C-4A17-85DE-5BA9D612550D}"/>
              </a:ext>
            </a:extLst>
          </p:cNvPr>
          <p:cNvGrpSpPr/>
          <p:nvPr/>
        </p:nvGrpSpPr>
        <p:grpSpPr>
          <a:xfrm>
            <a:off x="6602178" y="4648253"/>
            <a:ext cx="788573" cy="244797"/>
            <a:chOff x="1492151" y="2820623"/>
            <a:chExt cx="788573" cy="244797"/>
          </a:xfrm>
        </p:grpSpPr>
        <p:pic>
          <p:nvPicPr>
            <p:cNvPr id="213" name="Grafik 212">
              <a:extLst>
                <a:ext uri="{FF2B5EF4-FFF2-40B4-BE49-F238E27FC236}">
                  <a16:creationId xmlns:a16="http://schemas.microsoft.com/office/drawing/2014/main" id="{F0E45248-AAAD-4FE4-9247-E9AD8CB5FFA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492151" y="2849420"/>
              <a:ext cx="216000" cy="216000"/>
            </a:xfrm>
            <a:prstGeom prst="rect">
              <a:avLst/>
            </a:prstGeom>
          </p:spPr>
        </p:pic>
        <p:sp>
          <p:nvSpPr>
            <p:cNvPr id="214" name="Rechteck 213">
              <a:extLst>
                <a:ext uri="{FF2B5EF4-FFF2-40B4-BE49-F238E27FC236}">
                  <a16:creationId xmlns:a16="http://schemas.microsoft.com/office/drawing/2014/main" id="{92210090-57E6-4417-80D7-EAA754D701EA}"/>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215" name="Gruppieren 214">
              <a:extLst>
                <a:ext uri="{FF2B5EF4-FFF2-40B4-BE49-F238E27FC236}">
                  <a16:creationId xmlns:a16="http://schemas.microsoft.com/office/drawing/2014/main" id="{9A94FA67-74E1-4B1D-AFF1-367BC72AB59B}"/>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216" name="Freihandform: Form 215">
                <a:extLst>
                  <a:ext uri="{FF2B5EF4-FFF2-40B4-BE49-F238E27FC236}">
                    <a16:creationId xmlns:a16="http://schemas.microsoft.com/office/drawing/2014/main" id="{832F8330-D061-457F-A7E5-AF0CA16889D2}"/>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17" name="Freihandform: Form 216">
                <a:extLst>
                  <a:ext uri="{FF2B5EF4-FFF2-40B4-BE49-F238E27FC236}">
                    <a16:creationId xmlns:a16="http://schemas.microsoft.com/office/drawing/2014/main" id="{CAE2DAC7-ADB1-454C-A9BE-5DB5BC5E7A48}"/>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218" name="Rechteck 217">
            <a:extLst>
              <a:ext uri="{FF2B5EF4-FFF2-40B4-BE49-F238E27FC236}">
                <a16:creationId xmlns:a16="http://schemas.microsoft.com/office/drawing/2014/main" id="{F6274CDF-9A53-4243-9515-298C7E717EFA}"/>
              </a:ext>
            </a:extLst>
          </p:cNvPr>
          <p:cNvSpPr/>
          <p:nvPr/>
        </p:nvSpPr>
        <p:spPr>
          <a:xfrm>
            <a:off x="6571674" y="3580162"/>
            <a:ext cx="914033" cy="400110"/>
          </a:xfrm>
          <a:prstGeom prst="rect">
            <a:avLst/>
          </a:prstGeom>
        </p:spPr>
        <p:txBody>
          <a:bodyPr wrap="none">
            <a:spAutoFit/>
          </a:bodyPr>
          <a:lstStyle/>
          <a:p>
            <a:pPr lvl="0"/>
            <a:r>
              <a:rPr lang="de-DE" sz="1000" dirty="0">
                <a:solidFill>
                  <a:schemeClr val="tx1">
                    <a:lumMod val="75000"/>
                    <a:lumOff val="25000"/>
                  </a:schemeClr>
                </a:solidFill>
              </a:rPr>
              <a:t>12,5 x 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227" name="Grafik 226">
            <a:extLst>
              <a:ext uri="{FF2B5EF4-FFF2-40B4-BE49-F238E27FC236}">
                <a16:creationId xmlns:a16="http://schemas.microsoft.com/office/drawing/2014/main" id="{703D2E1C-D73B-4A44-B2AE-79542C279A2D}"/>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045933" y="4964861"/>
            <a:ext cx="2016004" cy="1008000"/>
          </a:xfrm>
          <a:prstGeom prst="rect">
            <a:avLst/>
          </a:prstGeom>
          <a:effectLst>
            <a:outerShdw blurRad="50800" dist="38100" dir="2700000" algn="tl" rotWithShape="0">
              <a:prstClr val="black">
                <a:alpha val="40000"/>
              </a:prstClr>
            </a:outerShdw>
          </a:effectLst>
        </p:spPr>
      </p:pic>
      <p:sp>
        <p:nvSpPr>
          <p:cNvPr id="228" name="Rechteck 227">
            <a:extLst>
              <a:ext uri="{FF2B5EF4-FFF2-40B4-BE49-F238E27FC236}">
                <a16:creationId xmlns:a16="http://schemas.microsoft.com/office/drawing/2014/main" id="{9953119E-B93A-4174-BB0E-AC1E57E98617}"/>
              </a:ext>
            </a:extLst>
          </p:cNvPr>
          <p:cNvSpPr/>
          <p:nvPr/>
        </p:nvSpPr>
        <p:spPr>
          <a:xfrm>
            <a:off x="2041448" y="4955985"/>
            <a:ext cx="808235" cy="246221"/>
          </a:xfrm>
          <a:prstGeom prst="rect">
            <a:avLst/>
          </a:prstGeom>
        </p:spPr>
        <p:txBody>
          <a:bodyPr wrap="none">
            <a:spAutoFit/>
          </a:bodyPr>
          <a:lstStyle/>
          <a:p>
            <a:pPr lvl="0"/>
            <a:r>
              <a:rPr lang="de-DE" sz="1000" dirty="0">
                <a:solidFill>
                  <a:schemeClr val="tx1">
                    <a:lumMod val="75000"/>
                    <a:lumOff val="25000"/>
                  </a:schemeClr>
                </a:solidFill>
              </a:rPr>
              <a:t>25 x 50 cm</a:t>
            </a:r>
          </a:p>
        </p:txBody>
      </p:sp>
      <p:grpSp>
        <p:nvGrpSpPr>
          <p:cNvPr id="229" name="Gruppieren 228">
            <a:extLst>
              <a:ext uri="{FF2B5EF4-FFF2-40B4-BE49-F238E27FC236}">
                <a16:creationId xmlns:a16="http://schemas.microsoft.com/office/drawing/2014/main" id="{001C66EB-6ED9-483C-B9B7-BA3A18563C72}"/>
              </a:ext>
            </a:extLst>
          </p:cNvPr>
          <p:cNvGrpSpPr/>
          <p:nvPr/>
        </p:nvGrpSpPr>
        <p:grpSpPr>
          <a:xfrm>
            <a:off x="2063723" y="6053098"/>
            <a:ext cx="783086" cy="244797"/>
            <a:chOff x="1492151" y="2820623"/>
            <a:chExt cx="783086" cy="244797"/>
          </a:xfrm>
        </p:grpSpPr>
        <p:pic>
          <p:nvPicPr>
            <p:cNvPr id="230" name="Grafik 229">
              <a:extLst>
                <a:ext uri="{FF2B5EF4-FFF2-40B4-BE49-F238E27FC236}">
                  <a16:creationId xmlns:a16="http://schemas.microsoft.com/office/drawing/2014/main" id="{883A4D1C-2447-404F-B0FF-DFF2DFB5480F}"/>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 xmlns:asvg="http://schemas.microsoft.com/office/drawing/2016/SVG/main" r:embed="rId19"/>
                </a:ext>
              </a:extLst>
            </a:blip>
            <a:stretch>
              <a:fillRect/>
            </a:stretch>
          </p:blipFill>
          <p:spPr>
            <a:xfrm>
              <a:off x="1492151" y="2849420"/>
              <a:ext cx="216000" cy="216000"/>
            </a:xfrm>
            <a:prstGeom prst="rect">
              <a:avLst/>
            </a:prstGeom>
          </p:spPr>
        </p:pic>
        <p:sp>
          <p:nvSpPr>
            <p:cNvPr id="231" name="Rechteck 230">
              <a:extLst>
                <a:ext uri="{FF2B5EF4-FFF2-40B4-BE49-F238E27FC236}">
                  <a16:creationId xmlns:a16="http://schemas.microsoft.com/office/drawing/2014/main" id="{DDD6054D-C4B2-48EB-B5A6-2B7CC056F5BC}"/>
                </a:ext>
              </a:extLst>
            </p:cNvPr>
            <p:cNvSpPr/>
            <p:nvPr/>
          </p:nvSpPr>
          <p:spPr>
            <a:xfrm>
              <a:off x="2064724" y="2849420"/>
              <a:ext cx="210513"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-/B</a:t>
              </a:r>
            </a:p>
          </p:txBody>
        </p:sp>
        <p:grpSp>
          <p:nvGrpSpPr>
            <p:cNvPr id="232" name="Gruppieren 231">
              <a:extLst>
                <a:ext uri="{FF2B5EF4-FFF2-40B4-BE49-F238E27FC236}">
                  <a16:creationId xmlns:a16="http://schemas.microsoft.com/office/drawing/2014/main" id="{9F727082-B25C-4DB6-A765-3DA6ED114F22}"/>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233" name="Freihandform: Form 232">
                <a:extLst>
                  <a:ext uri="{FF2B5EF4-FFF2-40B4-BE49-F238E27FC236}">
                    <a16:creationId xmlns:a16="http://schemas.microsoft.com/office/drawing/2014/main" id="{749CFFF5-3CFC-4584-85CE-CC34A2E8DEE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34" name="Freihandform: Form 233">
                <a:extLst>
                  <a:ext uri="{FF2B5EF4-FFF2-40B4-BE49-F238E27FC236}">
                    <a16:creationId xmlns:a16="http://schemas.microsoft.com/office/drawing/2014/main" id="{3D3B2A4C-BE4D-46FE-BA3D-B3D1EE36F17F}"/>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235" name="Grafik 234">
            <a:extLst>
              <a:ext uri="{FF2B5EF4-FFF2-40B4-BE49-F238E27FC236}">
                <a16:creationId xmlns:a16="http://schemas.microsoft.com/office/drawing/2014/main" id="{7C3C8C68-862C-4DA6-A247-26DDCC36015C}"/>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 xmlns:asvg="http://schemas.microsoft.com/office/drawing/2016/SVG/main" r:embed="rId21"/>
              </a:ext>
            </a:extLst>
          </a:blip>
          <a:stretch>
            <a:fillRect/>
          </a:stretch>
        </p:blipFill>
        <p:spPr>
          <a:xfrm>
            <a:off x="2928137" y="6087742"/>
            <a:ext cx="216000" cy="216000"/>
          </a:xfrm>
          <a:prstGeom prst="rect">
            <a:avLst/>
          </a:prstGeom>
        </p:spPr>
      </p:pic>
      <p:pic>
        <p:nvPicPr>
          <p:cNvPr id="236" name="Grafik 235">
            <a:extLst>
              <a:ext uri="{FF2B5EF4-FFF2-40B4-BE49-F238E27FC236}">
                <a16:creationId xmlns:a16="http://schemas.microsoft.com/office/drawing/2014/main" id="{0CEE0BF0-B0C7-4530-ACD0-B155A34BBAF3}"/>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4232197" y="4964861"/>
            <a:ext cx="2016000" cy="1008000"/>
          </a:xfrm>
          <a:prstGeom prst="rect">
            <a:avLst/>
          </a:prstGeom>
          <a:effectLst>
            <a:outerShdw blurRad="50800" dist="38100" dir="2700000" algn="tl" rotWithShape="0">
              <a:prstClr val="black">
                <a:alpha val="40000"/>
              </a:prstClr>
            </a:outerShdw>
          </a:effectLst>
        </p:spPr>
      </p:pic>
      <p:sp>
        <p:nvSpPr>
          <p:cNvPr id="237" name="Rechteck 236">
            <a:extLst>
              <a:ext uri="{FF2B5EF4-FFF2-40B4-BE49-F238E27FC236}">
                <a16:creationId xmlns:a16="http://schemas.microsoft.com/office/drawing/2014/main" id="{05BA6642-BAA8-49BE-8D3B-C6895C518CC2}"/>
              </a:ext>
            </a:extLst>
          </p:cNvPr>
          <p:cNvSpPr/>
          <p:nvPr/>
        </p:nvSpPr>
        <p:spPr>
          <a:xfrm>
            <a:off x="4218184" y="4955985"/>
            <a:ext cx="808235" cy="246221"/>
          </a:xfrm>
          <a:prstGeom prst="rect">
            <a:avLst/>
          </a:prstGeom>
        </p:spPr>
        <p:txBody>
          <a:bodyPr wrap="none">
            <a:spAutoFit/>
          </a:bodyPr>
          <a:lstStyle/>
          <a:p>
            <a:pPr lvl="0"/>
            <a:r>
              <a:rPr lang="de-DE" sz="1000" dirty="0">
                <a:solidFill>
                  <a:schemeClr val="tx1">
                    <a:lumMod val="75000"/>
                    <a:lumOff val="25000"/>
                  </a:schemeClr>
                </a:solidFill>
              </a:rPr>
              <a:t>25 x 50 cm</a:t>
            </a:r>
          </a:p>
        </p:txBody>
      </p:sp>
      <p:grpSp>
        <p:nvGrpSpPr>
          <p:cNvPr id="238" name="Gruppieren 237">
            <a:extLst>
              <a:ext uri="{FF2B5EF4-FFF2-40B4-BE49-F238E27FC236}">
                <a16:creationId xmlns:a16="http://schemas.microsoft.com/office/drawing/2014/main" id="{6E8BA367-71FC-419F-B9C9-8DB2D4F1C55C}"/>
              </a:ext>
            </a:extLst>
          </p:cNvPr>
          <p:cNvGrpSpPr/>
          <p:nvPr/>
        </p:nvGrpSpPr>
        <p:grpSpPr>
          <a:xfrm>
            <a:off x="4238024" y="6055329"/>
            <a:ext cx="790132" cy="244797"/>
            <a:chOff x="1492151" y="2820623"/>
            <a:chExt cx="790132" cy="244797"/>
          </a:xfrm>
        </p:grpSpPr>
        <p:pic>
          <p:nvPicPr>
            <p:cNvPr id="239" name="Grafik 238">
              <a:extLst>
                <a:ext uri="{FF2B5EF4-FFF2-40B4-BE49-F238E27FC236}">
                  <a16:creationId xmlns:a16="http://schemas.microsoft.com/office/drawing/2014/main" id="{3DD9B4A0-4722-43F9-A58B-D6E0CB2BCA1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 xmlns:asvg="http://schemas.microsoft.com/office/drawing/2016/SVG/main" r:embed="rId19"/>
                </a:ext>
              </a:extLst>
            </a:blip>
            <a:stretch>
              <a:fillRect/>
            </a:stretch>
          </p:blipFill>
          <p:spPr>
            <a:xfrm>
              <a:off x="1492151" y="2849420"/>
              <a:ext cx="216000" cy="216000"/>
            </a:xfrm>
            <a:prstGeom prst="rect">
              <a:avLst/>
            </a:prstGeom>
          </p:spPr>
        </p:pic>
        <p:sp>
          <p:nvSpPr>
            <p:cNvPr id="240" name="Rechteck 239">
              <a:extLst>
                <a:ext uri="{FF2B5EF4-FFF2-40B4-BE49-F238E27FC236}">
                  <a16:creationId xmlns:a16="http://schemas.microsoft.com/office/drawing/2014/main" id="{9F40369B-BABF-487C-839B-B41E04CCDC22}"/>
                </a:ext>
              </a:extLst>
            </p:cNvPr>
            <p:cNvSpPr/>
            <p:nvPr/>
          </p:nvSpPr>
          <p:spPr>
            <a:xfrm>
              <a:off x="2064724" y="2849420"/>
              <a:ext cx="217559"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241" name="Gruppieren 240">
              <a:extLst>
                <a:ext uri="{FF2B5EF4-FFF2-40B4-BE49-F238E27FC236}">
                  <a16:creationId xmlns:a16="http://schemas.microsoft.com/office/drawing/2014/main" id="{58D81A5B-3A72-4D5D-85CA-D74F56F2E090}"/>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242" name="Freihandform: Form 241">
                <a:extLst>
                  <a:ext uri="{FF2B5EF4-FFF2-40B4-BE49-F238E27FC236}">
                    <a16:creationId xmlns:a16="http://schemas.microsoft.com/office/drawing/2014/main" id="{3238B557-A7FB-415D-AF0C-86470F2B2F8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43" name="Freihandform: Form 242">
                <a:extLst>
                  <a:ext uri="{FF2B5EF4-FFF2-40B4-BE49-F238E27FC236}">
                    <a16:creationId xmlns:a16="http://schemas.microsoft.com/office/drawing/2014/main" id="{603CEEA5-11B7-4EDD-BC1D-77373DB6FF84}"/>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245" name="Grafik 244">
            <a:extLst>
              <a:ext uri="{FF2B5EF4-FFF2-40B4-BE49-F238E27FC236}">
                <a16:creationId xmlns:a16="http://schemas.microsoft.com/office/drawing/2014/main" id="{33673E9B-2592-40C7-A59B-B4B5B7D6CAFB}"/>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6601487" y="4964861"/>
            <a:ext cx="2016000" cy="1008000"/>
          </a:xfrm>
          <a:prstGeom prst="rect">
            <a:avLst/>
          </a:prstGeom>
          <a:effectLst>
            <a:outerShdw blurRad="50800" dist="38100" dir="2700000" algn="tl" rotWithShape="0">
              <a:prstClr val="black">
                <a:alpha val="40000"/>
              </a:prstClr>
            </a:outerShdw>
          </a:effectLst>
        </p:spPr>
      </p:pic>
      <p:sp>
        <p:nvSpPr>
          <p:cNvPr id="246" name="Rechteck 245">
            <a:extLst>
              <a:ext uri="{FF2B5EF4-FFF2-40B4-BE49-F238E27FC236}">
                <a16:creationId xmlns:a16="http://schemas.microsoft.com/office/drawing/2014/main" id="{4195B769-F08D-40BE-9C3A-FD0F3A6B96A7}"/>
              </a:ext>
            </a:extLst>
          </p:cNvPr>
          <p:cNvSpPr/>
          <p:nvPr/>
        </p:nvSpPr>
        <p:spPr>
          <a:xfrm>
            <a:off x="6587474" y="4955985"/>
            <a:ext cx="808235" cy="246221"/>
          </a:xfrm>
          <a:prstGeom prst="rect">
            <a:avLst/>
          </a:prstGeom>
        </p:spPr>
        <p:txBody>
          <a:bodyPr wrap="none">
            <a:spAutoFit/>
          </a:bodyPr>
          <a:lstStyle/>
          <a:p>
            <a:pPr lvl="0"/>
            <a:r>
              <a:rPr lang="de-DE" sz="1000" dirty="0">
                <a:solidFill>
                  <a:schemeClr val="tx1">
                    <a:lumMod val="75000"/>
                    <a:lumOff val="25000"/>
                  </a:schemeClr>
                </a:solidFill>
              </a:rPr>
              <a:t>25 x 50 cm</a:t>
            </a:r>
          </a:p>
        </p:txBody>
      </p:sp>
      <p:grpSp>
        <p:nvGrpSpPr>
          <p:cNvPr id="247" name="Gruppieren 246">
            <a:extLst>
              <a:ext uri="{FF2B5EF4-FFF2-40B4-BE49-F238E27FC236}">
                <a16:creationId xmlns:a16="http://schemas.microsoft.com/office/drawing/2014/main" id="{FE971AAA-3F29-4681-BA59-3AFFD9E1F19D}"/>
              </a:ext>
            </a:extLst>
          </p:cNvPr>
          <p:cNvGrpSpPr/>
          <p:nvPr/>
        </p:nvGrpSpPr>
        <p:grpSpPr>
          <a:xfrm>
            <a:off x="6607314" y="6055329"/>
            <a:ext cx="783438" cy="244797"/>
            <a:chOff x="1492151" y="2820623"/>
            <a:chExt cx="783438" cy="244797"/>
          </a:xfrm>
        </p:grpSpPr>
        <p:pic>
          <p:nvPicPr>
            <p:cNvPr id="248" name="Grafik 247">
              <a:extLst>
                <a:ext uri="{FF2B5EF4-FFF2-40B4-BE49-F238E27FC236}">
                  <a16:creationId xmlns:a16="http://schemas.microsoft.com/office/drawing/2014/main" id="{0E81422D-9F3D-413D-803B-E1CAD83F15D0}"/>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 xmlns:asvg="http://schemas.microsoft.com/office/drawing/2016/SVG/main" r:embed="rId19"/>
                </a:ext>
              </a:extLst>
            </a:blip>
            <a:stretch>
              <a:fillRect/>
            </a:stretch>
          </p:blipFill>
          <p:spPr>
            <a:xfrm>
              <a:off x="1492151" y="2849420"/>
              <a:ext cx="216000" cy="216000"/>
            </a:xfrm>
            <a:prstGeom prst="rect">
              <a:avLst/>
            </a:prstGeom>
          </p:spPr>
        </p:pic>
        <p:sp>
          <p:nvSpPr>
            <p:cNvPr id="249" name="Rechteck 248">
              <a:extLst>
                <a:ext uri="{FF2B5EF4-FFF2-40B4-BE49-F238E27FC236}">
                  <a16:creationId xmlns:a16="http://schemas.microsoft.com/office/drawing/2014/main" id="{D696F8A4-FCB3-4CCB-AE5E-6B5091650E37}"/>
                </a:ext>
              </a:extLst>
            </p:cNvPr>
            <p:cNvSpPr/>
            <p:nvPr/>
          </p:nvSpPr>
          <p:spPr>
            <a:xfrm>
              <a:off x="2064725" y="2849420"/>
              <a:ext cx="210864"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-/C</a:t>
              </a:r>
            </a:p>
          </p:txBody>
        </p:sp>
        <p:grpSp>
          <p:nvGrpSpPr>
            <p:cNvPr id="250" name="Gruppieren 249">
              <a:extLst>
                <a:ext uri="{FF2B5EF4-FFF2-40B4-BE49-F238E27FC236}">
                  <a16:creationId xmlns:a16="http://schemas.microsoft.com/office/drawing/2014/main" id="{5B171591-6B9A-463C-93DC-64F4A34C1781}"/>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251" name="Freihandform: Form 250">
                <a:extLst>
                  <a:ext uri="{FF2B5EF4-FFF2-40B4-BE49-F238E27FC236}">
                    <a16:creationId xmlns:a16="http://schemas.microsoft.com/office/drawing/2014/main" id="{2C794CD8-1B96-4B8C-8441-372F599A546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52" name="Freihandform: Form 251">
                <a:extLst>
                  <a:ext uri="{FF2B5EF4-FFF2-40B4-BE49-F238E27FC236}">
                    <a16:creationId xmlns:a16="http://schemas.microsoft.com/office/drawing/2014/main" id="{755BEADE-28BD-4ABB-9BC4-FC3B68BC677C}"/>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97212753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97EB582-D997-41A2-B395-D86DF8FFFEE7}"/>
              </a:ext>
            </a:extLst>
          </p:cNvPr>
          <p:cNvSpPr>
            <a:spLocks noGrp="1"/>
          </p:cNvSpPr>
          <p:nvPr>
            <p:ph type="body" sz="quarter" idx="13"/>
          </p:nvPr>
        </p:nvSpPr>
        <p:spPr/>
        <p:txBody>
          <a:bodyPr/>
          <a:lstStyle/>
          <a:p>
            <a:r>
              <a:rPr lang="da-DK" dirty="0"/>
              <a:t>SONDERFORMATE 6 MM FUGE</a:t>
            </a:r>
            <a:endParaRPr lang="de-DE" dirty="0"/>
          </a:p>
        </p:txBody>
      </p:sp>
      <p:sp>
        <p:nvSpPr>
          <p:cNvPr id="7" name="Titel 6"/>
          <p:cNvSpPr>
            <a:spLocks noGrp="1"/>
          </p:cNvSpPr>
          <p:nvPr>
            <p:ph type="title"/>
          </p:nvPr>
        </p:nvSpPr>
        <p:spPr>
          <a:xfrm>
            <a:off x="1" y="239924"/>
            <a:ext cx="6061363" cy="782637"/>
          </a:xfrm>
        </p:spPr>
        <p:txBody>
          <a:bodyPr/>
          <a:lstStyle/>
          <a:p>
            <a:r>
              <a:rPr lang="de-DE" dirty="0"/>
              <a:t>ASCONA</a:t>
            </a:r>
            <a:br>
              <a:rPr lang="de-DE" dirty="0"/>
            </a:br>
            <a:r>
              <a:rPr lang="de-DE" dirty="0">
                <a:solidFill>
                  <a:schemeClr val="bg1">
                    <a:lumMod val="50000"/>
                  </a:schemeClr>
                </a:solidFill>
              </a:rPr>
              <a:t>BODENFLIESE</a:t>
            </a:r>
          </a:p>
        </p:txBody>
      </p:sp>
      <p:grpSp>
        <p:nvGrpSpPr>
          <p:cNvPr id="65" name="Gruppieren 64">
            <a:extLst>
              <a:ext uri="{FF2B5EF4-FFF2-40B4-BE49-F238E27FC236}">
                <a16:creationId xmlns:a16="http://schemas.microsoft.com/office/drawing/2014/main" id="{95C43220-B904-4A6D-8B0F-E694DEA00F93}"/>
              </a:ext>
            </a:extLst>
          </p:cNvPr>
          <p:cNvGrpSpPr/>
          <p:nvPr/>
        </p:nvGrpSpPr>
        <p:grpSpPr>
          <a:xfrm>
            <a:off x="1390850" y="1992810"/>
            <a:ext cx="806919" cy="250644"/>
            <a:chOff x="2736573" y="2604755"/>
            <a:chExt cx="806919" cy="250644"/>
          </a:xfrm>
        </p:grpSpPr>
        <p:grpSp>
          <p:nvGrpSpPr>
            <p:cNvPr id="66" name="Gruppieren 65">
              <a:extLst>
                <a:ext uri="{FF2B5EF4-FFF2-40B4-BE49-F238E27FC236}">
                  <a16:creationId xmlns:a16="http://schemas.microsoft.com/office/drawing/2014/main" id="{E51048D7-EAE8-4601-9C74-9D7E179FB4C5}"/>
                </a:ext>
              </a:extLst>
            </p:cNvPr>
            <p:cNvGrpSpPr/>
            <p:nvPr/>
          </p:nvGrpSpPr>
          <p:grpSpPr>
            <a:xfrm>
              <a:off x="2736573" y="2604755"/>
              <a:ext cx="510778" cy="244797"/>
              <a:chOff x="1492151" y="2820623"/>
              <a:chExt cx="510778" cy="244797"/>
            </a:xfrm>
          </p:grpSpPr>
          <p:pic>
            <p:nvPicPr>
              <p:cNvPr id="68" name="Grafik 67">
                <a:extLst>
                  <a:ext uri="{FF2B5EF4-FFF2-40B4-BE49-F238E27FC236}">
                    <a16:creationId xmlns:a16="http://schemas.microsoft.com/office/drawing/2014/main" id="{34EFD76D-92B9-4FDC-8CB2-37F218EF987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69" name="Gruppieren 68">
                <a:extLst>
                  <a:ext uri="{FF2B5EF4-FFF2-40B4-BE49-F238E27FC236}">
                    <a16:creationId xmlns:a16="http://schemas.microsoft.com/office/drawing/2014/main" id="{87CA5CF5-49CC-4C98-A95A-70DBD8EC7C8C}"/>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70" name="Freihandform: Form 69">
                  <a:extLst>
                    <a:ext uri="{FF2B5EF4-FFF2-40B4-BE49-F238E27FC236}">
                      <a16:creationId xmlns:a16="http://schemas.microsoft.com/office/drawing/2014/main" id="{1F386848-9B1B-4324-A3EE-4D3C826AD86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021B5A20-24FE-47B0-AAB0-F5B3DFF56A71}"/>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67" name="Grafik 66">
              <a:extLst>
                <a:ext uri="{FF2B5EF4-FFF2-40B4-BE49-F238E27FC236}">
                  <a16:creationId xmlns:a16="http://schemas.microsoft.com/office/drawing/2014/main" id="{4035C5F2-6C65-4E3C-A3BA-CC8EB7DD6DF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pic>
        <p:nvPicPr>
          <p:cNvPr id="72" name="Grafik 71">
            <a:extLst>
              <a:ext uri="{FF2B5EF4-FFF2-40B4-BE49-F238E27FC236}">
                <a16:creationId xmlns:a16="http://schemas.microsoft.com/office/drawing/2014/main" id="{10DCDAC5-4E14-406A-854D-9F51BFA7B58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5995" y="1609333"/>
            <a:ext cx="875611" cy="299673"/>
          </a:xfrm>
          <a:prstGeom prst="rect">
            <a:avLst/>
          </a:prstGeom>
          <a:effectLst>
            <a:outerShdw blurRad="50800" dist="38100" dir="2700000" algn="tl" rotWithShape="0">
              <a:prstClr val="black">
                <a:alpha val="40000"/>
              </a:prstClr>
            </a:outerShdw>
          </a:effectLst>
        </p:spPr>
      </p:pic>
      <p:sp>
        <p:nvSpPr>
          <p:cNvPr id="79" name="Rechteck 78">
            <a:extLst>
              <a:ext uri="{FF2B5EF4-FFF2-40B4-BE49-F238E27FC236}">
                <a16:creationId xmlns:a16="http://schemas.microsoft.com/office/drawing/2014/main" id="{6A307C2F-0776-4FA2-B762-EB5C47B8D73E}"/>
              </a:ext>
            </a:extLst>
          </p:cNvPr>
          <p:cNvSpPr/>
          <p:nvPr/>
        </p:nvSpPr>
        <p:spPr>
          <a:xfrm>
            <a:off x="476813" y="1937329"/>
            <a:ext cx="808235" cy="400110"/>
          </a:xfrm>
          <a:prstGeom prst="rect">
            <a:avLst/>
          </a:prstGeom>
        </p:spPr>
        <p:txBody>
          <a:bodyPr wrap="none">
            <a:spAutoFit/>
          </a:bodyPr>
          <a:lstStyle/>
          <a:p>
            <a:pPr lvl="0"/>
            <a:r>
              <a:rPr lang="de-DE" sz="1000" dirty="0">
                <a:solidFill>
                  <a:schemeClr val="tx1">
                    <a:lumMod val="75000"/>
                    <a:lumOff val="25000"/>
                  </a:schemeClr>
                </a:solidFill>
              </a:rPr>
              <a:t>10 x 25 cm</a:t>
            </a:r>
            <a:br>
              <a:rPr lang="de-DE" sz="1000" dirty="0">
                <a:solidFill>
                  <a:schemeClr val="tx1">
                    <a:lumMod val="75000"/>
                    <a:lumOff val="25000"/>
                  </a:schemeClr>
                </a:solidFill>
              </a:rPr>
            </a:br>
            <a:r>
              <a:rPr lang="de-DE" sz="1000" dirty="0">
                <a:solidFill>
                  <a:schemeClr val="tx1">
                    <a:lumMod val="75000"/>
                    <a:lumOff val="25000"/>
                  </a:schemeClr>
                </a:solidFill>
              </a:rPr>
              <a:t>Kehlsockel</a:t>
            </a:r>
          </a:p>
        </p:txBody>
      </p:sp>
      <p:pic>
        <p:nvPicPr>
          <p:cNvPr id="3" name="Grafik 2" descr="Ein Bild, das Baumaterial, Stein enthält.&#10;&#10;Automatisch generierte Beschreibung">
            <a:extLst>
              <a:ext uri="{FF2B5EF4-FFF2-40B4-BE49-F238E27FC236}">
                <a16:creationId xmlns:a16="http://schemas.microsoft.com/office/drawing/2014/main" id="{5B519FB8-6D1B-423B-8639-6C3EC08D3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3935" y="2792798"/>
            <a:ext cx="1697834" cy="1357692"/>
          </a:xfrm>
          <a:prstGeom prst="rect">
            <a:avLst/>
          </a:prstGeom>
        </p:spPr>
      </p:pic>
      <p:grpSp>
        <p:nvGrpSpPr>
          <p:cNvPr id="80" name="Gruppieren 79">
            <a:extLst>
              <a:ext uri="{FF2B5EF4-FFF2-40B4-BE49-F238E27FC236}">
                <a16:creationId xmlns:a16="http://schemas.microsoft.com/office/drawing/2014/main" id="{0F7B8EFB-8B7F-4677-A0E2-7F18C85BEBEF}"/>
              </a:ext>
            </a:extLst>
          </p:cNvPr>
          <p:cNvGrpSpPr/>
          <p:nvPr/>
        </p:nvGrpSpPr>
        <p:grpSpPr>
          <a:xfrm>
            <a:off x="1390850" y="4255267"/>
            <a:ext cx="806919" cy="250644"/>
            <a:chOff x="2736573" y="2604755"/>
            <a:chExt cx="806919" cy="250644"/>
          </a:xfrm>
        </p:grpSpPr>
        <p:grpSp>
          <p:nvGrpSpPr>
            <p:cNvPr id="81" name="Gruppieren 80">
              <a:extLst>
                <a:ext uri="{FF2B5EF4-FFF2-40B4-BE49-F238E27FC236}">
                  <a16:creationId xmlns:a16="http://schemas.microsoft.com/office/drawing/2014/main" id="{859F8564-A1B3-4F8C-B3F5-B65D56EB7FE4}"/>
                </a:ext>
              </a:extLst>
            </p:cNvPr>
            <p:cNvGrpSpPr/>
            <p:nvPr/>
          </p:nvGrpSpPr>
          <p:grpSpPr>
            <a:xfrm>
              <a:off x="2736573" y="2604755"/>
              <a:ext cx="510778" cy="244797"/>
              <a:chOff x="1492151" y="2820623"/>
              <a:chExt cx="510778" cy="244797"/>
            </a:xfrm>
          </p:grpSpPr>
          <p:pic>
            <p:nvPicPr>
              <p:cNvPr id="83" name="Grafik 82">
                <a:extLst>
                  <a:ext uri="{FF2B5EF4-FFF2-40B4-BE49-F238E27FC236}">
                    <a16:creationId xmlns:a16="http://schemas.microsoft.com/office/drawing/2014/main" id="{B5F06843-FF93-4322-AF6F-699AADEFB62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84" name="Gruppieren 83">
                <a:extLst>
                  <a:ext uri="{FF2B5EF4-FFF2-40B4-BE49-F238E27FC236}">
                    <a16:creationId xmlns:a16="http://schemas.microsoft.com/office/drawing/2014/main" id="{43C9BC84-631D-4E92-9800-E9B56E002255}"/>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85" name="Freihandform: Form 84">
                  <a:extLst>
                    <a:ext uri="{FF2B5EF4-FFF2-40B4-BE49-F238E27FC236}">
                      <a16:creationId xmlns:a16="http://schemas.microsoft.com/office/drawing/2014/main" id="{353C014B-3E32-42B6-9DBA-6A986E93EBB8}"/>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1EFEFA53-1B23-4105-8D2D-DA511CF30BEC}"/>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82" name="Grafik 81">
              <a:extLst>
                <a:ext uri="{FF2B5EF4-FFF2-40B4-BE49-F238E27FC236}">
                  <a16:creationId xmlns:a16="http://schemas.microsoft.com/office/drawing/2014/main" id="{0614FB56-E204-43C8-AAFA-990785E6533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sp>
        <p:nvSpPr>
          <p:cNvPr id="87" name="Rechteck 86">
            <a:extLst>
              <a:ext uri="{FF2B5EF4-FFF2-40B4-BE49-F238E27FC236}">
                <a16:creationId xmlns:a16="http://schemas.microsoft.com/office/drawing/2014/main" id="{797EF48F-BB99-4D3E-B388-519CDD7609A8}"/>
              </a:ext>
            </a:extLst>
          </p:cNvPr>
          <p:cNvSpPr/>
          <p:nvPr/>
        </p:nvSpPr>
        <p:spPr>
          <a:xfrm>
            <a:off x="476813" y="4199786"/>
            <a:ext cx="830677" cy="400110"/>
          </a:xfrm>
          <a:prstGeom prst="rect">
            <a:avLst/>
          </a:prstGeom>
        </p:spPr>
        <p:txBody>
          <a:bodyPr wrap="none">
            <a:spAutoFit/>
          </a:bodyPr>
          <a:lstStyle/>
          <a:p>
            <a:pPr lvl="0"/>
            <a:r>
              <a:rPr lang="de-DE" sz="1000" dirty="0">
                <a:solidFill>
                  <a:schemeClr val="tx1">
                    <a:lumMod val="75000"/>
                    <a:lumOff val="25000"/>
                  </a:schemeClr>
                </a:solidFill>
              </a:rPr>
              <a:t>25 x 50 cm</a:t>
            </a:r>
            <a:br>
              <a:rPr lang="de-DE" sz="1000" dirty="0">
                <a:solidFill>
                  <a:schemeClr val="tx1">
                    <a:lumMod val="75000"/>
                    <a:lumOff val="25000"/>
                  </a:schemeClr>
                </a:solidFill>
              </a:rPr>
            </a:br>
            <a:r>
              <a:rPr lang="de-DE" sz="1000" dirty="0">
                <a:solidFill>
                  <a:schemeClr val="tx1">
                    <a:lumMod val="75000"/>
                    <a:lumOff val="25000"/>
                  </a:schemeClr>
                </a:solidFill>
              </a:rPr>
              <a:t>Flachrinne*</a:t>
            </a:r>
          </a:p>
        </p:txBody>
      </p:sp>
      <p:pic>
        <p:nvPicPr>
          <p:cNvPr id="88" name="Grafik 87">
            <a:extLst>
              <a:ext uri="{FF2B5EF4-FFF2-40B4-BE49-F238E27FC236}">
                <a16:creationId xmlns:a16="http://schemas.microsoft.com/office/drawing/2014/main" id="{A75B0C71-B5D1-42DB-8ECA-CBB5C4B3E03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420629" y="2891966"/>
            <a:ext cx="1697834" cy="1159356"/>
          </a:xfrm>
          <a:prstGeom prst="rect">
            <a:avLst/>
          </a:prstGeom>
        </p:spPr>
      </p:pic>
      <p:grpSp>
        <p:nvGrpSpPr>
          <p:cNvPr id="89" name="Gruppieren 88">
            <a:extLst>
              <a:ext uri="{FF2B5EF4-FFF2-40B4-BE49-F238E27FC236}">
                <a16:creationId xmlns:a16="http://schemas.microsoft.com/office/drawing/2014/main" id="{1396517E-EF3D-4489-99EA-FC1FB69CFACF}"/>
              </a:ext>
            </a:extLst>
          </p:cNvPr>
          <p:cNvGrpSpPr/>
          <p:nvPr/>
        </p:nvGrpSpPr>
        <p:grpSpPr>
          <a:xfrm>
            <a:off x="3551288" y="4255267"/>
            <a:ext cx="806919" cy="250644"/>
            <a:chOff x="2736573" y="2604755"/>
            <a:chExt cx="806919" cy="250644"/>
          </a:xfrm>
        </p:grpSpPr>
        <p:grpSp>
          <p:nvGrpSpPr>
            <p:cNvPr id="90" name="Gruppieren 89">
              <a:extLst>
                <a:ext uri="{FF2B5EF4-FFF2-40B4-BE49-F238E27FC236}">
                  <a16:creationId xmlns:a16="http://schemas.microsoft.com/office/drawing/2014/main" id="{B7357C9F-6F33-4D53-BE82-65096E7D7886}"/>
                </a:ext>
              </a:extLst>
            </p:cNvPr>
            <p:cNvGrpSpPr/>
            <p:nvPr/>
          </p:nvGrpSpPr>
          <p:grpSpPr>
            <a:xfrm>
              <a:off x="2736573" y="2604755"/>
              <a:ext cx="510778" cy="244797"/>
              <a:chOff x="1492151" y="2820623"/>
              <a:chExt cx="510778" cy="244797"/>
            </a:xfrm>
          </p:grpSpPr>
          <p:pic>
            <p:nvPicPr>
              <p:cNvPr id="92" name="Grafik 91">
                <a:extLst>
                  <a:ext uri="{FF2B5EF4-FFF2-40B4-BE49-F238E27FC236}">
                    <a16:creationId xmlns:a16="http://schemas.microsoft.com/office/drawing/2014/main" id="{BB17A9C1-37CD-4ACB-9330-F05BF233233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93" name="Gruppieren 92">
                <a:extLst>
                  <a:ext uri="{FF2B5EF4-FFF2-40B4-BE49-F238E27FC236}">
                    <a16:creationId xmlns:a16="http://schemas.microsoft.com/office/drawing/2014/main" id="{DFAC693E-0483-449A-AEB0-F6E411B1E636}"/>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8" name="Freihandform: Form 97">
                  <a:extLst>
                    <a:ext uri="{FF2B5EF4-FFF2-40B4-BE49-F238E27FC236}">
                      <a16:creationId xmlns:a16="http://schemas.microsoft.com/office/drawing/2014/main" id="{7AF17676-0B97-4477-800D-2F9AFF1FE42E}"/>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3738982D-03F4-4B0B-885F-C45B4944779B}"/>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91" name="Grafik 90">
              <a:extLst>
                <a:ext uri="{FF2B5EF4-FFF2-40B4-BE49-F238E27FC236}">
                  <a16:creationId xmlns:a16="http://schemas.microsoft.com/office/drawing/2014/main" id="{B6180BC7-B421-4C03-B803-AFB92AD529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sp>
        <p:nvSpPr>
          <p:cNvPr id="101" name="Rechteck 100">
            <a:extLst>
              <a:ext uri="{FF2B5EF4-FFF2-40B4-BE49-F238E27FC236}">
                <a16:creationId xmlns:a16="http://schemas.microsoft.com/office/drawing/2014/main" id="{AA70B3DF-ADBA-4C02-AB00-09BDAE78635E}"/>
              </a:ext>
            </a:extLst>
          </p:cNvPr>
          <p:cNvSpPr/>
          <p:nvPr/>
        </p:nvSpPr>
        <p:spPr>
          <a:xfrm>
            <a:off x="2490676" y="4199786"/>
            <a:ext cx="1048685" cy="400110"/>
          </a:xfrm>
          <a:prstGeom prst="rect">
            <a:avLst/>
          </a:prstGeom>
        </p:spPr>
        <p:txBody>
          <a:bodyPr wrap="none">
            <a:spAutoFit/>
          </a:bodyPr>
          <a:lstStyle/>
          <a:p>
            <a:pPr lvl="0"/>
            <a:r>
              <a:rPr lang="de-DE" sz="1000" dirty="0">
                <a:solidFill>
                  <a:schemeClr val="tx1">
                    <a:lumMod val="75000"/>
                    <a:lumOff val="25000"/>
                  </a:schemeClr>
                </a:solidFill>
              </a:rPr>
              <a:t>25 x 50 cm</a:t>
            </a:r>
            <a:br>
              <a:rPr lang="de-DE" sz="1000" dirty="0">
                <a:solidFill>
                  <a:schemeClr val="tx1">
                    <a:lumMod val="75000"/>
                    <a:lumOff val="25000"/>
                  </a:schemeClr>
                </a:solidFill>
              </a:rPr>
            </a:br>
            <a:r>
              <a:rPr lang="de-DE" sz="1000" dirty="0">
                <a:solidFill>
                  <a:schemeClr val="tx1">
                    <a:lumMod val="75000"/>
                    <a:lumOff val="25000"/>
                  </a:schemeClr>
                </a:solidFill>
              </a:rPr>
              <a:t>Gehrungspaar*</a:t>
            </a:r>
          </a:p>
        </p:txBody>
      </p:sp>
      <p:pic>
        <p:nvPicPr>
          <p:cNvPr id="102" name="Grafik 101">
            <a:extLst>
              <a:ext uri="{FF2B5EF4-FFF2-40B4-BE49-F238E27FC236}">
                <a16:creationId xmlns:a16="http://schemas.microsoft.com/office/drawing/2014/main" id="{8BB54202-E92A-4287-9744-756662F22D0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732540" y="2891966"/>
            <a:ext cx="1454942" cy="1159356"/>
          </a:xfrm>
          <a:prstGeom prst="rect">
            <a:avLst/>
          </a:prstGeom>
        </p:spPr>
      </p:pic>
      <p:grpSp>
        <p:nvGrpSpPr>
          <p:cNvPr id="103" name="Gruppieren 102">
            <a:extLst>
              <a:ext uri="{FF2B5EF4-FFF2-40B4-BE49-F238E27FC236}">
                <a16:creationId xmlns:a16="http://schemas.microsoft.com/office/drawing/2014/main" id="{ECFDE35A-5334-4B75-ACF5-9AF2DF92DD91}"/>
              </a:ext>
            </a:extLst>
          </p:cNvPr>
          <p:cNvGrpSpPr/>
          <p:nvPr/>
        </p:nvGrpSpPr>
        <p:grpSpPr>
          <a:xfrm>
            <a:off x="5741753" y="4255267"/>
            <a:ext cx="806919" cy="250644"/>
            <a:chOff x="2736573" y="2604755"/>
            <a:chExt cx="806919" cy="250644"/>
          </a:xfrm>
        </p:grpSpPr>
        <p:grpSp>
          <p:nvGrpSpPr>
            <p:cNvPr id="104" name="Gruppieren 103">
              <a:extLst>
                <a:ext uri="{FF2B5EF4-FFF2-40B4-BE49-F238E27FC236}">
                  <a16:creationId xmlns:a16="http://schemas.microsoft.com/office/drawing/2014/main" id="{7CAF3BB0-74F6-422C-8992-A9239E1F261C}"/>
                </a:ext>
              </a:extLst>
            </p:cNvPr>
            <p:cNvGrpSpPr/>
            <p:nvPr/>
          </p:nvGrpSpPr>
          <p:grpSpPr>
            <a:xfrm>
              <a:off x="2736573" y="2604755"/>
              <a:ext cx="510778" cy="244797"/>
              <a:chOff x="1492151" y="2820623"/>
              <a:chExt cx="510778" cy="244797"/>
            </a:xfrm>
          </p:grpSpPr>
          <p:pic>
            <p:nvPicPr>
              <p:cNvPr id="107" name="Grafik 106">
                <a:extLst>
                  <a:ext uri="{FF2B5EF4-FFF2-40B4-BE49-F238E27FC236}">
                    <a16:creationId xmlns:a16="http://schemas.microsoft.com/office/drawing/2014/main" id="{B565D868-E084-4293-8EEF-7A7CC0F0EC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114" name="Gruppieren 113">
                <a:extLst>
                  <a:ext uri="{FF2B5EF4-FFF2-40B4-BE49-F238E27FC236}">
                    <a16:creationId xmlns:a16="http://schemas.microsoft.com/office/drawing/2014/main" id="{136E67AE-7100-4E9A-AA25-39EDF3331DFE}"/>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15" name="Freihandform: Form 114">
                  <a:extLst>
                    <a:ext uri="{FF2B5EF4-FFF2-40B4-BE49-F238E27FC236}">
                      <a16:creationId xmlns:a16="http://schemas.microsoft.com/office/drawing/2014/main" id="{E7DAB69C-A849-45E5-9C21-0D9BE7ACCD51}"/>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60647E14-155D-4238-81FC-A17CEF561577}"/>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06" name="Grafik 105">
              <a:extLst>
                <a:ext uri="{FF2B5EF4-FFF2-40B4-BE49-F238E27FC236}">
                  <a16:creationId xmlns:a16="http://schemas.microsoft.com/office/drawing/2014/main" id="{F2711168-57C6-42CB-BF0D-91169D8358D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sp>
        <p:nvSpPr>
          <p:cNvPr id="117" name="Rechteck 116">
            <a:extLst>
              <a:ext uri="{FF2B5EF4-FFF2-40B4-BE49-F238E27FC236}">
                <a16:creationId xmlns:a16="http://schemas.microsoft.com/office/drawing/2014/main" id="{6CDEACAB-328D-43EA-A51F-E54035D440CC}"/>
              </a:ext>
            </a:extLst>
          </p:cNvPr>
          <p:cNvSpPr/>
          <p:nvPr/>
        </p:nvSpPr>
        <p:spPr>
          <a:xfrm>
            <a:off x="4681141" y="4199786"/>
            <a:ext cx="816249" cy="553998"/>
          </a:xfrm>
          <a:prstGeom prst="rect">
            <a:avLst/>
          </a:prstGeom>
        </p:spPr>
        <p:txBody>
          <a:bodyPr wrap="none">
            <a:spAutoFit/>
          </a:bodyPr>
          <a:lstStyle/>
          <a:p>
            <a:pPr lvl="0"/>
            <a:r>
              <a:rPr lang="de-DE" sz="1000" dirty="0">
                <a:solidFill>
                  <a:schemeClr val="tx1">
                    <a:lumMod val="75000"/>
                    <a:lumOff val="25000"/>
                  </a:schemeClr>
                </a:solidFill>
              </a:rPr>
              <a:t>25 x 50 cm</a:t>
            </a:r>
            <a:br>
              <a:rPr lang="de-DE" sz="1000" dirty="0">
                <a:solidFill>
                  <a:schemeClr val="tx1">
                    <a:lumMod val="75000"/>
                    <a:lumOff val="25000"/>
                  </a:schemeClr>
                </a:solidFill>
              </a:rPr>
            </a:br>
            <a:r>
              <a:rPr lang="de-DE" sz="1000" dirty="0">
                <a:solidFill>
                  <a:schemeClr val="tx1">
                    <a:lumMod val="75000"/>
                    <a:lumOff val="25000"/>
                  </a:schemeClr>
                </a:solidFill>
              </a:rPr>
              <a:t>Flachrinne </a:t>
            </a:r>
            <a:br>
              <a:rPr lang="de-DE" sz="1000" dirty="0">
                <a:solidFill>
                  <a:schemeClr val="tx1">
                    <a:lumMod val="75000"/>
                    <a:lumOff val="25000"/>
                  </a:schemeClr>
                </a:solidFill>
              </a:rPr>
            </a:br>
            <a:r>
              <a:rPr lang="de-DE" sz="1000" dirty="0">
                <a:solidFill>
                  <a:schemeClr val="tx1">
                    <a:lumMod val="75000"/>
                    <a:lumOff val="25000"/>
                  </a:schemeClr>
                </a:solidFill>
              </a:rPr>
              <a:t>mit Ablauf*</a:t>
            </a:r>
          </a:p>
        </p:txBody>
      </p:sp>
      <p:pic>
        <p:nvPicPr>
          <p:cNvPr id="118" name="Grafik 117">
            <a:extLst>
              <a:ext uri="{FF2B5EF4-FFF2-40B4-BE49-F238E27FC236}">
                <a16:creationId xmlns:a16="http://schemas.microsoft.com/office/drawing/2014/main" id="{27CE14FD-B5D8-4AAC-94BC-871EDFFDA697}"/>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793352" y="2891966"/>
            <a:ext cx="1454942" cy="1159355"/>
          </a:xfrm>
          <a:prstGeom prst="rect">
            <a:avLst/>
          </a:prstGeom>
        </p:spPr>
      </p:pic>
      <p:grpSp>
        <p:nvGrpSpPr>
          <p:cNvPr id="119" name="Gruppieren 118">
            <a:extLst>
              <a:ext uri="{FF2B5EF4-FFF2-40B4-BE49-F238E27FC236}">
                <a16:creationId xmlns:a16="http://schemas.microsoft.com/office/drawing/2014/main" id="{223B8B48-0F9C-42A6-96CD-9D88C621B375}"/>
              </a:ext>
            </a:extLst>
          </p:cNvPr>
          <p:cNvGrpSpPr/>
          <p:nvPr/>
        </p:nvGrpSpPr>
        <p:grpSpPr>
          <a:xfrm>
            <a:off x="7628184" y="4255267"/>
            <a:ext cx="806919" cy="250644"/>
            <a:chOff x="2736573" y="2604755"/>
            <a:chExt cx="806919" cy="250644"/>
          </a:xfrm>
        </p:grpSpPr>
        <p:grpSp>
          <p:nvGrpSpPr>
            <p:cNvPr id="120" name="Gruppieren 119">
              <a:extLst>
                <a:ext uri="{FF2B5EF4-FFF2-40B4-BE49-F238E27FC236}">
                  <a16:creationId xmlns:a16="http://schemas.microsoft.com/office/drawing/2014/main" id="{BF4E90E6-1B48-4C2B-B3D7-0836938E9F68}"/>
                </a:ext>
              </a:extLst>
            </p:cNvPr>
            <p:cNvGrpSpPr/>
            <p:nvPr/>
          </p:nvGrpSpPr>
          <p:grpSpPr>
            <a:xfrm>
              <a:off x="2736573" y="2604755"/>
              <a:ext cx="510778" cy="244797"/>
              <a:chOff x="1492151" y="2820623"/>
              <a:chExt cx="510778" cy="244797"/>
            </a:xfrm>
          </p:grpSpPr>
          <p:pic>
            <p:nvPicPr>
              <p:cNvPr id="122" name="Grafik 121">
                <a:extLst>
                  <a:ext uri="{FF2B5EF4-FFF2-40B4-BE49-F238E27FC236}">
                    <a16:creationId xmlns:a16="http://schemas.microsoft.com/office/drawing/2014/main" id="{D73F0071-84E5-432D-8A45-2026439C729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2151" y="2849420"/>
                <a:ext cx="216000" cy="216000"/>
              </a:xfrm>
              <a:prstGeom prst="rect">
                <a:avLst/>
              </a:prstGeom>
            </p:spPr>
          </p:pic>
          <p:grpSp>
            <p:nvGrpSpPr>
              <p:cNvPr id="123" name="Gruppieren 122">
                <a:extLst>
                  <a:ext uri="{FF2B5EF4-FFF2-40B4-BE49-F238E27FC236}">
                    <a16:creationId xmlns:a16="http://schemas.microsoft.com/office/drawing/2014/main" id="{77849E5D-73FD-400F-A568-3515EE92724A}"/>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124" name="Freihandform: Form 123">
                  <a:extLst>
                    <a:ext uri="{FF2B5EF4-FFF2-40B4-BE49-F238E27FC236}">
                      <a16:creationId xmlns:a16="http://schemas.microsoft.com/office/drawing/2014/main" id="{7E1B9EDB-FB23-418E-8149-FD621BAEF91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25" name="Freihandform: Form 124">
                  <a:extLst>
                    <a:ext uri="{FF2B5EF4-FFF2-40B4-BE49-F238E27FC236}">
                      <a16:creationId xmlns:a16="http://schemas.microsoft.com/office/drawing/2014/main" id="{CAF5AC74-7F4B-4842-8B9C-C3AA53EE56C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21" name="Grafik 120">
              <a:extLst>
                <a:ext uri="{FF2B5EF4-FFF2-40B4-BE49-F238E27FC236}">
                  <a16:creationId xmlns:a16="http://schemas.microsoft.com/office/drawing/2014/main" id="{894FC3C4-3948-42D3-9E69-63DEDFC1B9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327492" y="2639399"/>
              <a:ext cx="216000" cy="216000"/>
            </a:xfrm>
            <a:prstGeom prst="rect">
              <a:avLst/>
            </a:prstGeom>
          </p:spPr>
        </p:pic>
      </p:grpSp>
      <p:sp>
        <p:nvSpPr>
          <p:cNvPr id="126" name="Rechteck 125">
            <a:extLst>
              <a:ext uri="{FF2B5EF4-FFF2-40B4-BE49-F238E27FC236}">
                <a16:creationId xmlns:a16="http://schemas.microsoft.com/office/drawing/2014/main" id="{13E5835E-DF61-497A-959C-1BBB83728D59}"/>
              </a:ext>
            </a:extLst>
          </p:cNvPr>
          <p:cNvSpPr/>
          <p:nvPr/>
        </p:nvSpPr>
        <p:spPr>
          <a:xfrm>
            <a:off x="6741953" y="4199786"/>
            <a:ext cx="808235" cy="400110"/>
          </a:xfrm>
          <a:prstGeom prst="rect">
            <a:avLst/>
          </a:prstGeom>
        </p:spPr>
        <p:txBody>
          <a:bodyPr wrap="none">
            <a:spAutoFit/>
          </a:bodyPr>
          <a:lstStyle/>
          <a:p>
            <a:pPr lvl="0"/>
            <a:r>
              <a:rPr lang="de-DE" sz="1000" dirty="0">
                <a:solidFill>
                  <a:schemeClr val="tx1">
                    <a:lumMod val="75000"/>
                    <a:lumOff val="25000"/>
                  </a:schemeClr>
                </a:solidFill>
              </a:rPr>
              <a:t>25 x 50 cm</a:t>
            </a:r>
            <a:br>
              <a:rPr lang="de-DE" sz="1000" dirty="0">
                <a:solidFill>
                  <a:schemeClr val="tx1">
                    <a:lumMod val="75000"/>
                    <a:lumOff val="25000"/>
                  </a:schemeClr>
                </a:solidFill>
              </a:rPr>
            </a:br>
            <a:r>
              <a:rPr lang="de-DE" sz="1000" dirty="0">
                <a:solidFill>
                  <a:schemeClr val="tx1">
                    <a:lumMod val="75000"/>
                    <a:lumOff val="25000"/>
                  </a:schemeClr>
                </a:solidFill>
              </a:rPr>
              <a:t>Endstück*</a:t>
            </a:r>
          </a:p>
        </p:txBody>
      </p:sp>
      <p:sp>
        <p:nvSpPr>
          <p:cNvPr id="127" name="Rechteck 126">
            <a:extLst>
              <a:ext uri="{FF2B5EF4-FFF2-40B4-BE49-F238E27FC236}">
                <a16:creationId xmlns:a16="http://schemas.microsoft.com/office/drawing/2014/main" id="{0BBA35C7-F415-4998-84AC-8F49D37357DC}"/>
              </a:ext>
            </a:extLst>
          </p:cNvPr>
          <p:cNvSpPr/>
          <p:nvPr/>
        </p:nvSpPr>
        <p:spPr>
          <a:xfrm>
            <a:off x="476813" y="4724306"/>
            <a:ext cx="2768707" cy="246221"/>
          </a:xfrm>
          <a:prstGeom prst="rect">
            <a:avLst/>
          </a:prstGeom>
        </p:spPr>
        <p:txBody>
          <a:bodyPr wrap="none">
            <a:spAutoFit/>
          </a:bodyPr>
          <a:lstStyle/>
          <a:p>
            <a:pPr lvl="0"/>
            <a:r>
              <a:rPr lang="de-DE" sz="1000" dirty="0">
                <a:solidFill>
                  <a:schemeClr val="tx1">
                    <a:lumMod val="75000"/>
                    <a:lumOff val="25000"/>
                  </a:schemeClr>
                </a:solidFill>
              </a:rPr>
              <a:t>*Auf Anfrage auch in 497 mm Länge machbar</a:t>
            </a:r>
          </a:p>
        </p:txBody>
      </p:sp>
    </p:spTree>
    <p:extLst>
      <p:ext uri="{BB962C8B-B14F-4D97-AF65-F5344CB8AC3E}">
        <p14:creationId xmlns:p14="http://schemas.microsoft.com/office/powerpoint/2010/main" val="14090235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97EB582-D997-41A2-B395-D86DF8FFFEE7}"/>
              </a:ext>
            </a:extLst>
          </p:cNvPr>
          <p:cNvSpPr>
            <a:spLocks noGrp="1"/>
          </p:cNvSpPr>
          <p:nvPr>
            <p:ph type="body" sz="quarter" idx="13"/>
          </p:nvPr>
        </p:nvSpPr>
        <p:spPr>
          <a:xfrm>
            <a:off x="1" y="1174477"/>
            <a:ext cx="6294474" cy="360000"/>
          </a:xfrm>
        </p:spPr>
        <p:txBody>
          <a:bodyPr/>
          <a:lstStyle/>
          <a:p>
            <a:r>
              <a:rPr lang="da-DK" dirty="0"/>
              <a:t>FORMATE 6 MM FUGE</a:t>
            </a:r>
            <a:endParaRPr lang="de-DE" dirty="0"/>
          </a:p>
          <a:p>
            <a:endParaRPr lang="de-DE" dirty="0"/>
          </a:p>
        </p:txBody>
      </p:sp>
      <p:sp>
        <p:nvSpPr>
          <p:cNvPr id="7" name="Titel 6"/>
          <p:cNvSpPr>
            <a:spLocks noGrp="1"/>
          </p:cNvSpPr>
          <p:nvPr>
            <p:ph type="title"/>
          </p:nvPr>
        </p:nvSpPr>
        <p:spPr>
          <a:xfrm>
            <a:off x="1" y="239924"/>
            <a:ext cx="6061363" cy="782637"/>
          </a:xfrm>
        </p:spPr>
        <p:txBody>
          <a:bodyPr/>
          <a:lstStyle/>
          <a:p>
            <a:r>
              <a:rPr lang="de-DE" dirty="0"/>
              <a:t>ASCONA</a:t>
            </a:r>
            <a:br>
              <a:rPr lang="de-DE" dirty="0"/>
            </a:br>
            <a:r>
              <a:rPr lang="de-DE" dirty="0">
                <a:solidFill>
                  <a:schemeClr val="bg1">
                    <a:lumMod val="50000"/>
                  </a:schemeClr>
                </a:solidFill>
              </a:rPr>
              <a:t>WANDFLIESEN</a:t>
            </a:r>
          </a:p>
        </p:txBody>
      </p:sp>
      <p:pic>
        <p:nvPicPr>
          <p:cNvPr id="9" name="Grafik 8">
            <a:extLst>
              <a:ext uri="{FF2B5EF4-FFF2-40B4-BE49-F238E27FC236}">
                <a16:creationId xmlns:a16="http://schemas.microsoft.com/office/drawing/2014/main" id="{A09A826F-7795-488F-B202-CA514AEF00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6729" y="3277974"/>
            <a:ext cx="492831" cy="492831"/>
          </a:xfrm>
          <a:prstGeom prst="rect">
            <a:avLst/>
          </a:prstGeom>
        </p:spPr>
      </p:pic>
      <p:sp>
        <p:nvSpPr>
          <p:cNvPr id="40" name="Textfeld 39">
            <a:extLst>
              <a:ext uri="{FF2B5EF4-FFF2-40B4-BE49-F238E27FC236}">
                <a16:creationId xmlns:a16="http://schemas.microsoft.com/office/drawing/2014/main" id="{17E3A432-7024-47F6-99EC-BC9988D694CB}"/>
              </a:ext>
            </a:extLst>
          </p:cNvPr>
          <p:cNvSpPr txBox="1"/>
          <p:nvPr/>
        </p:nvSpPr>
        <p:spPr>
          <a:xfrm>
            <a:off x="1050204" y="3524584"/>
            <a:ext cx="1211865" cy="246221"/>
          </a:xfrm>
          <a:prstGeom prst="rect">
            <a:avLst/>
          </a:prstGeom>
          <a:noFill/>
        </p:spPr>
        <p:txBody>
          <a:bodyPr wrap="square" rtlCol="0">
            <a:spAutoFit/>
          </a:bodyPr>
          <a:lstStyle/>
          <a:p>
            <a:r>
              <a:rPr lang="de-DE" sz="1000" dirty="0" err="1"/>
              <a:t>mud</a:t>
            </a:r>
            <a:endParaRPr lang="de-DE" sz="1000" dirty="0"/>
          </a:p>
        </p:txBody>
      </p:sp>
      <p:sp>
        <p:nvSpPr>
          <p:cNvPr id="43" name="Textplatzhalter 13">
            <a:extLst>
              <a:ext uri="{FF2B5EF4-FFF2-40B4-BE49-F238E27FC236}">
                <a16:creationId xmlns:a16="http://schemas.microsoft.com/office/drawing/2014/main" id="{E1A7D829-2870-44C5-9ABA-D8AD86018D2A}"/>
              </a:ext>
            </a:extLst>
          </p:cNvPr>
          <p:cNvSpPr txBox="1">
            <a:spLocks/>
          </p:cNvSpPr>
          <p:nvPr/>
        </p:nvSpPr>
        <p:spPr bwMode="auto">
          <a:xfrm>
            <a:off x="0" y="1534477"/>
            <a:ext cx="2505353"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pic>
        <p:nvPicPr>
          <p:cNvPr id="108" name="Grafik 107">
            <a:extLst>
              <a:ext uri="{FF2B5EF4-FFF2-40B4-BE49-F238E27FC236}">
                <a16:creationId xmlns:a16="http://schemas.microsoft.com/office/drawing/2014/main" id="{A4E8D735-F2E5-4F86-9BCA-1B56DA4890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6729" y="1983686"/>
            <a:ext cx="492831" cy="492831"/>
          </a:xfrm>
          <a:prstGeom prst="rect">
            <a:avLst/>
          </a:prstGeom>
        </p:spPr>
      </p:pic>
      <p:pic>
        <p:nvPicPr>
          <p:cNvPr id="109" name="Grafik 108">
            <a:extLst>
              <a:ext uri="{FF2B5EF4-FFF2-40B4-BE49-F238E27FC236}">
                <a16:creationId xmlns:a16="http://schemas.microsoft.com/office/drawing/2014/main" id="{96AF52D7-5A39-4F24-B3B6-C01B7C45E35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6729" y="2630830"/>
            <a:ext cx="492831" cy="492831"/>
          </a:xfrm>
          <a:prstGeom prst="rect">
            <a:avLst/>
          </a:prstGeom>
        </p:spPr>
      </p:pic>
      <p:pic>
        <p:nvPicPr>
          <p:cNvPr id="110" name="Grafik 109">
            <a:extLst>
              <a:ext uri="{FF2B5EF4-FFF2-40B4-BE49-F238E27FC236}">
                <a16:creationId xmlns:a16="http://schemas.microsoft.com/office/drawing/2014/main" id="{8A0F591F-D74F-4266-B28D-CED4B695C11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6729" y="3951948"/>
            <a:ext cx="492834" cy="492834"/>
          </a:xfrm>
          <a:prstGeom prst="rect">
            <a:avLst/>
          </a:prstGeom>
        </p:spPr>
      </p:pic>
      <p:sp>
        <p:nvSpPr>
          <p:cNvPr id="111" name="Textfeld 110">
            <a:extLst>
              <a:ext uri="{FF2B5EF4-FFF2-40B4-BE49-F238E27FC236}">
                <a16:creationId xmlns:a16="http://schemas.microsoft.com/office/drawing/2014/main" id="{43469B0A-CC44-447C-B882-71138A09BBEE}"/>
              </a:ext>
            </a:extLst>
          </p:cNvPr>
          <p:cNvSpPr txBox="1"/>
          <p:nvPr/>
        </p:nvSpPr>
        <p:spPr>
          <a:xfrm>
            <a:off x="1050204" y="4198561"/>
            <a:ext cx="1211865" cy="246221"/>
          </a:xfrm>
          <a:prstGeom prst="rect">
            <a:avLst/>
          </a:prstGeom>
          <a:noFill/>
        </p:spPr>
        <p:txBody>
          <a:bodyPr wrap="square" rtlCol="0">
            <a:spAutoFit/>
          </a:bodyPr>
          <a:lstStyle/>
          <a:p>
            <a:r>
              <a:rPr lang="de-DE" sz="1000" dirty="0" err="1"/>
              <a:t>graphite</a:t>
            </a:r>
            <a:r>
              <a:rPr lang="de-DE" sz="1000" dirty="0"/>
              <a:t> </a:t>
            </a:r>
          </a:p>
        </p:txBody>
      </p:sp>
      <p:sp>
        <p:nvSpPr>
          <p:cNvPr id="112" name="Textfeld 111">
            <a:extLst>
              <a:ext uri="{FF2B5EF4-FFF2-40B4-BE49-F238E27FC236}">
                <a16:creationId xmlns:a16="http://schemas.microsoft.com/office/drawing/2014/main" id="{A92264C0-B3D7-4FA5-870D-B01024E811F1}"/>
              </a:ext>
            </a:extLst>
          </p:cNvPr>
          <p:cNvSpPr txBox="1"/>
          <p:nvPr/>
        </p:nvSpPr>
        <p:spPr>
          <a:xfrm>
            <a:off x="1057752" y="2230296"/>
            <a:ext cx="1211865" cy="246221"/>
          </a:xfrm>
          <a:prstGeom prst="rect">
            <a:avLst/>
          </a:prstGeom>
          <a:noFill/>
        </p:spPr>
        <p:txBody>
          <a:bodyPr wrap="square" rtlCol="0">
            <a:spAutoFit/>
          </a:bodyPr>
          <a:lstStyle/>
          <a:p>
            <a:r>
              <a:rPr lang="de-DE" sz="1000" dirty="0" err="1"/>
              <a:t>pearl</a:t>
            </a:r>
            <a:endParaRPr lang="de-DE" sz="1000" dirty="0"/>
          </a:p>
        </p:txBody>
      </p:sp>
      <p:sp>
        <p:nvSpPr>
          <p:cNvPr id="113" name="Textfeld 112">
            <a:extLst>
              <a:ext uri="{FF2B5EF4-FFF2-40B4-BE49-F238E27FC236}">
                <a16:creationId xmlns:a16="http://schemas.microsoft.com/office/drawing/2014/main" id="{5CA62B8E-E9C9-47AC-8CD1-4D813772EBA9}"/>
              </a:ext>
            </a:extLst>
          </p:cNvPr>
          <p:cNvSpPr txBox="1"/>
          <p:nvPr/>
        </p:nvSpPr>
        <p:spPr>
          <a:xfrm>
            <a:off x="1039898" y="2877440"/>
            <a:ext cx="1211865" cy="246221"/>
          </a:xfrm>
          <a:prstGeom prst="rect">
            <a:avLst/>
          </a:prstGeom>
          <a:noFill/>
        </p:spPr>
        <p:txBody>
          <a:bodyPr wrap="square" rtlCol="0">
            <a:spAutoFit/>
          </a:bodyPr>
          <a:lstStyle/>
          <a:p>
            <a:r>
              <a:rPr lang="de-DE" sz="1000" dirty="0" err="1"/>
              <a:t>stone</a:t>
            </a:r>
            <a:endParaRPr lang="de-DE" sz="1000" dirty="0"/>
          </a:p>
        </p:txBody>
      </p:sp>
      <p:pic>
        <p:nvPicPr>
          <p:cNvPr id="82" name="Grafik 81">
            <a:extLst>
              <a:ext uri="{FF2B5EF4-FFF2-40B4-BE49-F238E27FC236}">
                <a16:creationId xmlns:a16="http://schemas.microsoft.com/office/drawing/2014/main" id="{878D1097-3769-444C-9F8B-97B96617E7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884146" y="1628481"/>
            <a:ext cx="1008000" cy="504000"/>
          </a:xfrm>
          <a:prstGeom prst="rect">
            <a:avLst/>
          </a:prstGeom>
          <a:effectLst>
            <a:outerShdw blurRad="50800" dist="38100" dir="2700000" algn="tl" rotWithShape="0">
              <a:prstClr val="black">
                <a:alpha val="40000"/>
              </a:prstClr>
            </a:outerShdw>
          </a:effectLst>
        </p:spPr>
      </p:pic>
      <p:sp>
        <p:nvSpPr>
          <p:cNvPr id="83" name="Rechteck 82">
            <a:extLst>
              <a:ext uri="{FF2B5EF4-FFF2-40B4-BE49-F238E27FC236}">
                <a16:creationId xmlns:a16="http://schemas.microsoft.com/office/drawing/2014/main" id="{D2DD1F57-6C37-4811-AAA8-0C4CA7F15982}"/>
              </a:ext>
            </a:extLst>
          </p:cNvPr>
          <p:cNvSpPr/>
          <p:nvPr/>
        </p:nvSpPr>
        <p:spPr>
          <a:xfrm>
            <a:off x="2884146" y="1620303"/>
            <a:ext cx="914033" cy="400110"/>
          </a:xfrm>
          <a:prstGeom prst="rect">
            <a:avLst/>
          </a:prstGeom>
        </p:spPr>
        <p:txBody>
          <a:bodyPr wrap="none">
            <a:spAutoFit/>
          </a:bodyPr>
          <a:lstStyle/>
          <a:p>
            <a:pPr lvl="0"/>
            <a:r>
              <a:rPr lang="de-DE" sz="1000" dirty="0">
                <a:solidFill>
                  <a:schemeClr val="tx1">
                    <a:lumMod val="75000"/>
                    <a:lumOff val="25000"/>
                  </a:schemeClr>
                </a:solidFill>
              </a:rPr>
              <a:t>12,5 x 25 cm</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84" name="Gruppieren 83">
            <a:extLst>
              <a:ext uri="{FF2B5EF4-FFF2-40B4-BE49-F238E27FC236}">
                <a16:creationId xmlns:a16="http://schemas.microsoft.com/office/drawing/2014/main" id="{34773721-4F46-4D7C-8446-7F4DE473E0DC}"/>
              </a:ext>
            </a:extLst>
          </p:cNvPr>
          <p:cNvGrpSpPr/>
          <p:nvPr/>
        </p:nvGrpSpPr>
        <p:grpSpPr>
          <a:xfrm>
            <a:off x="2884146" y="2224504"/>
            <a:ext cx="510778" cy="244797"/>
            <a:chOff x="1492151" y="2820623"/>
            <a:chExt cx="510778" cy="244797"/>
          </a:xfrm>
        </p:grpSpPr>
        <p:pic>
          <p:nvPicPr>
            <p:cNvPr id="85" name="Grafik 84">
              <a:extLst>
                <a:ext uri="{FF2B5EF4-FFF2-40B4-BE49-F238E27FC236}">
                  <a16:creationId xmlns:a16="http://schemas.microsoft.com/office/drawing/2014/main" id="{D203DDE8-666E-4FB1-892B-BACE8032877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492151" y="2849420"/>
              <a:ext cx="216000" cy="216000"/>
            </a:xfrm>
            <a:prstGeom prst="rect">
              <a:avLst/>
            </a:prstGeom>
          </p:spPr>
        </p:pic>
        <p:grpSp>
          <p:nvGrpSpPr>
            <p:cNvPr id="88" name="Gruppieren 87">
              <a:extLst>
                <a:ext uri="{FF2B5EF4-FFF2-40B4-BE49-F238E27FC236}">
                  <a16:creationId xmlns:a16="http://schemas.microsoft.com/office/drawing/2014/main" id="{54B67F06-A412-4B6B-8EAE-F23525E7074E}"/>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0" name="Freihandform: Form 89">
                <a:extLst>
                  <a:ext uri="{FF2B5EF4-FFF2-40B4-BE49-F238E27FC236}">
                    <a16:creationId xmlns:a16="http://schemas.microsoft.com/office/drawing/2014/main" id="{59CB6C16-7143-4407-9696-4D6CCAAEA31C}"/>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6F53ABE6-3108-4355-9289-3B3839A39BC5}"/>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73" name="Rechteck 72">
            <a:extLst>
              <a:ext uri="{FF2B5EF4-FFF2-40B4-BE49-F238E27FC236}">
                <a16:creationId xmlns:a16="http://schemas.microsoft.com/office/drawing/2014/main" id="{2995F5E5-1592-403C-8DFD-05F41D8458B2}"/>
              </a:ext>
            </a:extLst>
          </p:cNvPr>
          <p:cNvSpPr/>
          <p:nvPr/>
        </p:nvSpPr>
        <p:spPr>
          <a:xfrm>
            <a:off x="1147102" y="198848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4" name="Rechteck 73">
            <a:extLst>
              <a:ext uri="{FF2B5EF4-FFF2-40B4-BE49-F238E27FC236}">
                <a16:creationId xmlns:a16="http://schemas.microsoft.com/office/drawing/2014/main" id="{C8EBF102-6BE2-4989-AD83-E38ABA48DA99}"/>
              </a:ext>
            </a:extLst>
          </p:cNvPr>
          <p:cNvSpPr/>
          <p:nvPr/>
        </p:nvSpPr>
        <p:spPr>
          <a:xfrm>
            <a:off x="1147102" y="264570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5" name="Rechteck 74">
            <a:extLst>
              <a:ext uri="{FF2B5EF4-FFF2-40B4-BE49-F238E27FC236}">
                <a16:creationId xmlns:a16="http://schemas.microsoft.com/office/drawing/2014/main" id="{718971B3-CDA3-4F81-B728-78CB7B0CA99F}"/>
              </a:ext>
            </a:extLst>
          </p:cNvPr>
          <p:cNvSpPr/>
          <p:nvPr/>
        </p:nvSpPr>
        <p:spPr>
          <a:xfrm>
            <a:off x="1147102" y="328864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sp>
        <p:nvSpPr>
          <p:cNvPr id="76" name="Rechteck 75">
            <a:extLst>
              <a:ext uri="{FF2B5EF4-FFF2-40B4-BE49-F238E27FC236}">
                <a16:creationId xmlns:a16="http://schemas.microsoft.com/office/drawing/2014/main" id="{30AF6C54-D06D-4925-8BF0-D2AB3EBEC114}"/>
              </a:ext>
            </a:extLst>
          </p:cNvPr>
          <p:cNvSpPr/>
          <p:nvPr/>
        </p:nvSpPr>
        <p:spPr>
          <a:xfrm>
            <a:off x="1147102" y="3941104"/>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80" name="Gruppieren 79">
            <a:extLst>
              <a:ext uri="{FF2B5EF4-FFF2-40B4-BE49-F238E27FC236}">
                <a16:creationId xmlns:a16="http://schemas.microsoft.com/office/drawing/2014/main" id="{1EE87B04-49A9-42F8-92E8-6EDAF21AD8ED}"/>
              </a:ext>
            </a:extLst>
          </p:cNvPr>
          <p:cNvGrpSpPr/>
          <p:nvPr/>
        </p:nvGrpSpPr>
        <p:grpSpPr>
          <a:xfrm>
            <a:off x="2884146" y="3789993"/>
            <a:ext cx="510778" cy="244797"/>
            <a:chOff x="1492151" y="2820623"/>
            <a:chExt cx="510778" cy="244797"/>
          </a:xfrm>
        </p:grpSpPr>
        <p:pic>
          <p:nvPicPr>
            <p:cNvPr id="81" name="Grafik 80">
              <a:extLst>
                <a:ext uri="{FF2B5EF4-FFF2-40B4-BE49-F238E27FC236}">
                  <a16:creationId xmlns:a16="http://schemas.microsoft.com/office/drawing/2014/main" id="{2A88D9A6-5FA0-4194-B26D-953C145FA06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492151" y="2849420"/>
              <a:ext cx="216000" cy="216000"/>
            </a:xfrm>
            <a:prstGeom prst="rect">
              <a:avLst/>
            </a:prstGeom>
          </p:spPr>
        </p:pic>
        <p:grpSp>
          <p:nvGrpSpPr>
            <p:cNvPr id="86" name="Gruppieren 85">
              <a:extLst>
                <a:ext uri="{FF2B5EF4-FFF2-40B4-BE49-F238E27FC236}">
                  <a16:creationId xmlns:a16="http://schemas.microsoft.com/office/drawing/2014/main" id="{81835F38-A2C3-4E1F-A8DD-DD25F8F7655F}"/>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87" name="Freihandform: Form 86">
                <a:extLst>
                  <a:ext uri="{FF2B5EF4-FFF2-40B4-BE49-F238E27FC236}">
                    <a16:creationId xmlns:a16="http://schemas.microsoft.com/office/drawing/2014/main" id="{81E4E514-8EB1-43DB-9295-EECEAFE5CCE7}"/>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45EB5C4A-48AD-4F5A-A4ED-C0B7088451FD}"/>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92" name="Grafik 91">
            <a:extLst>
              <a:ext uri="{FF2B5EF4-FFF2-40B4-BE49-F238E27FC236}">
                <a16:creationId xmlns:a16="http://schemas.microsoft.com/office/drawing/2014/main" id="{160970DB-01A7-4E3B-AE12-E9A047266B8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884146" y="2689972"/>
            <a:ext cx="2016000" cy="1007998"/>
          </a:xfrm>
          <a:prstGeom prst="rect">
            <a:avLst/>
          </a:prstGeom>
          <a:effectLst>
            <a:outerShdw blurRad="50800" dist="38100" dir="2700000" algn="tl" rotWithShape="0">
              <a:prstClr val="black">
                <a:alpha val="40000"/>
              </a:prstClr>
            </a:outerShdw>
          </a:effectLst>
        </p:spPr>
      </p:pic>
      <p:sp>
        <p:nvSpPr>
          <p:cNvPr id="93" name="Rechteck 92">
            <a:extLst>
              <a:ext uri="{FF2B5EF4-FFF2-40B4-BE49-F238E27FC236}">
                <a16:creationId xmlns:a16="http://schemas.microsoft.com/office/drawing/2014/main" id="{10ED78CD-5192-4528-ADDA-AB0857AC1A70}"/>
              </a:ext>
            </a:extLst>
          </p:cNvPr>
          <p:cNvSpPr/>
          <p:nvPr/>
        </p:nvSpPr>
        <p:spPr>
          <a:xfrm>
            <a:off x="2884146" y="2699388"/>
            <a:ext cx="808235" cy="246221"/>
          </a:xfrm>
          <a:prstGeom prst="rect">
            <a:avLst/>
          </a:prstGeom>
        </p:spPr>
        <p:txBody>
          <a:bodyPr wrap="none">
            <a:spAutoFit/>
          </a:bodyPr>
          <a:lstStyle/>
          <a:p>
            <a:pPr lvl="0"/>
            <a:r>
              <a:rPr lang="de-DE" sz="1000" dirty="0">
                <a:solidFill>
                  <a:schemeClr val="tx1">
                    <a:lumMod val="75000"/>
                    <a:lumOff val="25000"/>
                  </a:schemeClr>
                </a:solidFill>
              </a:rPr>
              <a:t>25 x 50 cm</a:t>
            </a:r>
          </a:p>
        </p:txBody>
      </p:sp>
    </p:spTree>
    <p:extLst>
      <p:ext uri="{BB962C8B-B14F-4D97-AF65-F5344CB8AC3E}">
        <p14:creationId xmlns:p14="http://schemas.microsoft.com/office/powerpoint/2010/main" val="360628424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2" descr="Ein Bild, das drinnen, Möbel enthält.&#10;&#10;Automatisch generierte Beschreibung">
            <a:extLst>
              <a:ext uri="{FF2B5EF4-FFF2-40B4-BE49-F238E27FC236}">
                <a16:creationId xmlns:a16="http://schemas.microsoft.com/office/drawing/2014/main" id="{99AD589A-B9D7-46A3-837D-1685CE6115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3188"/>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a:extLst>
              <a:ext uri="{FF2B5EF4-FFF2-40B4-BE49-F238E27FC236}">
                <a16:creationId xmlns:a16="http://schemas.microsoft.com/office/drawing/2014/main" id="{7ABD81D8-B804-4CE7-897C-A04D5E55CF27}"/>
              </a:ext>
            </a:extLst>
          </p:cNvPr>
          <p:cNvSpPr>
            <a:spLocks noGrp="1"/>
          </p:cNvSpPr>
          <p:nvPr>
            <p:ph type="title"/>
          </p:nvPr>
        </p:nvSpPr>
        <p:spPr/>
        <p:txBody>
          <a:bodyPr/>
          <a:lstStyle/>
          <a:p>
            <a:r>
              <a:rPr lang="de-DE" dirty="0"/>
              <a:t>JASBA-CLARA</a:t>
            </a:r>
            <a:br>
              <a:rPr lang="de-DE" dirty="0"/>
            </a:br>
            <a:r>
              <a:rPr lang="de-DE" sz="1400" dirty="0"/>
              <a:t>Zarte Muster, sanfte Akzente.</a:t>
            </a:r>
            <a:endParaRPr lang="de-DE" dirty="0"/>
          </a:p>
        </p:txBody>
      </p:sp>
    </p:spTree>
    <p:extLst>
      <p:ext uri="{BB962C8B-B14F-4D97-AF65-F5344CB8AC3E}">
        <p14:creationId xmlns:p14="http://schemas.microsoft.com/office/powerpoint/2010/main" val="40466389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Weg, Bürgersteig enthält.&#10;&#10;Automatisch generierte Beschreibung">
            <a:extLst>
              <a:ext uri="{FF2B5EF4-FFF2-40B4-BE49-F238E27FC236}">
                <a16:creationId xmlns:a16="http://schemas.microsoft.com/office/drawing/2014/main" id="{3FB54B19-A790-4211-8E86-1903870B98C8}"/>
              </a:ext>
            </a:extLst>
          </p:cNvPr>
          <p:cNvPicPr>
            <a:picLocks noGrp="1" noChangeAspect="1"/>
          </p:cNvPicPr>
          <p:nvPr>
            <p:ph type="pic" sz="quarter" idx="14"/>
          </p:nvPr>
        </p:nvPicPr>
        <p:blipFill rotWithShape="1">
          <a:blip r:embed="rId2" cstate="screen">
            <a:alphaModFix amt="35000"/>
            <a:extLst>
              <a:ext uri="{28A0092B-C50C-407E-A947-70E740481C1C}">
                <a14:useLocalDpi xmlns:a14="http://schemas.microsoft.com/office/drawing/2010/main"/>
              </a:ext>
            </a:extLst>
          </a:blip>
          <a:srcRect/>
          <a:stretch/>
        </p:blipFill>
        <p:spPr>
          <a:xfrm>
            <a:off x="-2" y="0"/>
            <a:ext cx="9144000" cy="6858000"/>
          </a:xfrm>
        </p:spPr>
      </p:pic>
      <p:sp>
        <p:nvSpPr>
          <p:cNvPr id="3" name="Titel 2">
            <a:extLst>
              <a:ext uri="{FF2B5EF4-FFF2-40B4-BE49-F238E27FC236}">
                <a16:creationId xmlns:a16="http://schemas.microsoft.com/office/drawing/2014/main" id="{33D99E45-9211-4160-A438-E567911A487B}"/>
              </a:ext>
            </a:extLst>
          </p:cNvPr>
          <p:cNvSpPr>
            <a:spLocks noGrp="1"/>
          </p:cNvSpPr>
          <p:nvPr>
            <p:ph type="title"/>
          </p:nvPr>
        </p:nvSpPr>
        <p:spPr/>
        <p:txBody>
          <a:bodyPr/>
          <a:lstStyle/>
          <a:p>
            <a:r>
              <a:rPr lang="de-DE" dirty="0"/>
              <a:t>JASBA-CLARA</a:t>
            </a:r>
          </a:p>
        </p:txBody>
      </p:sp>
      <p:pic>
        <p:nvPicPr>
          <p:cNvPr id="18" name="Bildplatzhalter 17" descr="Ein Bild, das draußen, schwarz, Bürgersteig, Weg enthält.&#10;&#10;Automatisch generierte Beschreibung">
            <a:extLst>
              <a:ext uri="{FF2B5EF4-FFF2-40B4-BE49-F238E27FC236}">
                <a16:creationId xmlns:a16="http://schemas.microsoft.com/office/drawing/2014/main" id="{C69D68B9-BA45-47AE-B502-1EF9E1C7663B}"/>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pic>
        <p:nvPicPr>
          <p:cNvPr id="30" name="Bildplatzhalter 29" descr="Ein Bild, das Text, drinnen, Tisch, Esstisch enthält.&#10;&#10;Automatisch generierte Beschreibung">
            <a:extLst>
              <a:ext uri="{FF2B5EF4-FFF2-40B4-BE49-F238E27FC236}">
                <a16:creationId xmlns:a16="http://schemas.microsoft.com/office/drawing/2014/main" id="{0A31E43E-E5E1-428E-880A-E464FBB84A2E}"/>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pic>
        <p:nvPicPr>
          <p:cNvPr id="34" name="Bildplatzhalter 33" descr="Ein Bild, das Tisch, Teller, festlegen, Palette enthält.&#10;&#10;Automatisch generierte Beschreibung">
            <a:extLst>
              <a:ext uri="{FF2B5EF4-FFF2-40B4-BE49-F238E27FC236}">
                <a16:creationId xmlns:a16="http://schemas.microsoft.com/office/drawing/2014/main" id="{81F1ACF4-DD8A-405B-8F2F-BAF47EC2CEFA}"/>
              </a:ext>
            </a:extLst>
          </p:cNvPr>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p:pic>
      <p:pic>
        <p:nvPicPr>
          <p:cNvPr id="38" name="Bildplatzhalter 37" descr="Ein Bild, das draußen, Schläger, Platz, Spieler enthält.&#10;&#10;Automatisch generierte Beschreibung">
            <a:extLst>
              <a:ext uri="{FF2B5EF4-FFF2-40B4-BE49-F238E27FC236}">
                <a16:creationId xmlns:a16="http://schemas.microsoft.com/office/drawing/2014/main" id="{1011409A-4F6F-4354-8082-7BFAA045B5FB}"/>
              </a:ext>
            </a:extLst>
          </p:cNvPr>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1" y="3780000"/>
            <a:ext cx="4003766" cy="2160000"/>
          </a:xfrm>
        </p:spPr>
      </p:pic>
      <p:pic>
        <p:nvPicPr>
          <p:cNvPr id="42" name="Bildplatzhalter 41">
            <a:extLst>
              <a:ext uri="{FF2B5EF4-FFF2-40B4-BE49-F238E27FC236}">
                <a16:creationId xmlns:a16="http://schemas.microsoft.com/office/drawing/2014/main" id="{E70C0B17-0ACB-4316-B769-2DB840EC33DD}"/>
              </a:ext>
            </a:extLst>
          </p:cNvPr>
          <p:cNvPicPr>
            <a:picLocks noGrp="1" noChangeAspect="1"/>
          </p:cNvPicPr>
          <p:nvPr>
            <p:ph type="pic" sz="quarter" idx="20"/>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3165600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el 8">
            <a:extLst>
              <a:ext uri="{FF2B5EF4-FFF2-40B4-BE49-F238E27FC236}">
                <a16:creationId xmlns:a16="http://schemas.microsoft.com/office/drawing/2014/main" id="{DB798215-95C3-4864-879E-8F490E031E37}"/>
              </a:ext>
            </a:extLst>
          </p:cNvPr>
          <p:cNvSpPr>
            <a:spLocks noGrp="1"/>
          </p:cNvSpPr>
          <p:nvPr>
            <p:ph type="title"/>
          </p:nvPr>
        </p:nvSpPr>
        <p:spPr/>
        <p:txBody>
          <a:bodyPr/>
          <a:lstStyle/>
          <a:p>
            <a:r>
              <a:rPr lang="de-DE" dirty="0"/>
              <a:t>JASBA-CLARA</a:t>
            </a:r>
          </a:p>
        </p:txBody>
      </p:sp>
      <p:sp>
        <p:nvSpPr>
          <p:cNvPr id="14" name="Inhaltsplatzhalter 13">
            <a:extLst>
              <a:ext uri="{FF2B5EF4-FFF2-40B4-BE49-F238E27FC236}">
                <a16:creationId xmlns:a16="http://schemas.microsoft.com/office/drawing/2014/main" id="{53F0D314-239D-4B06-8284-905706DB9D89}"/>
              </a:ext>
            </a:extLst>
          </p:cNvPr>
          <p:cNvSpPr>
            <a:spLocks noGrp="1"/>
          </p:cNvSpPr>
          <p:nvPr>
            <p:ph idx="1"/>
          </p:nvPr>
        </p:nvSpPr>
        <p:spPr>
          <a:xfrm>
            <a:off x="5210905" y="771114"/>
            <a:ext cx="3492000" cy="3534186"/>
          </a:xfrm>
        </p:spPr>
        <p:txBody>
          <a:bodyPr/>
          <a:lstStyle/>
          <a:p>
            <a:r>
              <a:rPr lang="de-DE" dirty="0"/>
              <a:t>Moderne triff auf Romantik, Vintage auf raffinierte neue Glasuren. Inspiriert von historischen und dekorativen Mustern, aber sanft abstrahiert. Ein Traum aus Nordic Living Style und Landhausstil mit allen Optionen </a:t>
            </a:r>
            <a:r>
              <a:rPr lang="de-DE" dirty="0" smtClean="0"/>
              <a:t>für </a:t>
            </a:r>
            <a:r>
              <a:rPr lang="de-DE" dirty="0"/>
              <a:t>individuelle Stilwelten.</a:t>
            </a:r>
          </a:p>
          <a:p>
            <a:r>
              <a:rPr lang="de-DE" dirty="0"/>
              <a:t>Nicht nur optisch, auch haptisch sind </a:t>
            </a:r>
            <a:r>
              <a:rPr lang="de-DE" dirty="0" err="1"/>
              <a:t>Jasba</a:t>
            </a:r>
            <a:r>
              <a:rPr lang="de-DE" dirty="0"/>
              <a:t>-CLARA Fliesen außergewöhnlich. Denn ihr Relief lässt sich beinahe mit den Augen ertasten, sicher aber mit Händen oder barfuß erspüren. Faszinierend vielfältig in zeitgemäßen Farben und beeindruckend harmonisch.</a:t>
            </a:r>
          </a:p>
        </p:txBody>
      </p:sp>
    </p:spTree>
    <p:extLst>
      <p:ext uri="{BB962C8B-B14F-4D97-AF65-F5344CB8AC3E}">
        <p14:creationId xmlns:p14="http://schemas.microsoft.com/office/powerpoint/2010/main" val="30501508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8" descr="Ein Bild, das drinnen, Wand, lebend, Boden enthält.&#10;&#10;Automatisch generierte Beschreibung">
            <a:extLst>
              <a:ext uri="{FF2B5EF4-FFF2-40B4-BE49-F238E27FC236}">
                <a16:creationId xmlns:a16="http://schemas.microsoft.com/office/drawing/2014/main" id="{69CAD0EB-8E28-41C5-8AFD-5713D6EEAE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a:extLst>
              <a:ext uri="{FF2B5EF4-FFF2-40B4-BE49-F238E27FC236}">
                <a16:creationId xmlns:a16="http://schemas.microsoft.com/office/drawing/2014/main" id="{DB798215-95C3-4864-879E-8F490E031E37}"/>
              </a:ext>
            </a:extLst>
          </p:cNvPr>
          <p:cNvSpPr>
            <a:spLocks noGrp="1"/>
          </p:cNvSpPr>
          <p:nvPr>
            <p:ph type="title"/>
          </p:nvPr>
        </p:nvSpPr>
        <p:spPr/>
        <p:txBody>
          <a:bodyPr/>
          <a:lstStyle/>
          <a:p>
            <a:r>
              <a:rPr lang="de-DE" dirty="0"/>
              <a:t>JASBA-CLARA</a:t>
            </a:r>
          </a:p>
        </p:txBody>
      </p:sp>
    </p:spTree>
    <p:extLst>
      <p:ext uri="{BB962C8B-B14F-4D97-AF65-F5344CB8AC3E}">
        <p14:creationId xmlns:p14="http://schemas.microsoft.com/office/powerpoint/2010/main" val="167647053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Ein Bild, das Wand, drinnen, Toilette, Badezimmer enthält.&#10;&#10;Automatisch generierte Beschreibung">
            <a:extLst>
              <a:ext uri="{FF2B5EF4-FFF2-40B4-BE49-F238E27FC236}">
                <a16:creationId xmlns:a16="http://schemas.microsoft.com/office/drawing/2014/main" id="{7997BE97-DE5D-4D17-9A47-42C78587FFA1}"/>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1"/>
            <a:ext cx="4224529" cy="6858001"/>
          </a:xfrm>
        </p:spPr>
      </p:pic>
      <p:sp>
        <p:nvSpPr>
          <p:cNvPr id="9" name="Titel 8">
            <a:extLst>
              <a:ext uri="{FF2B5EF4-FFF2-40B4-BE49-F238E27FC236}">
                <a16:creationId xmlns:a16="http://schemas.microsoft.com/office/drawing/2014/main" id="{DB798215-95C3-4864-879E-8F490E031E37}"/>
              </a:ext>
            </a:extLst>
          </p:cNvPr>
          <p:cNvSpPr>
            <a:spLocks noGrp="1"/>
          </p:cNvSpPr>
          <p:nvPr>
            <p:ph type="title"/>
          </p:nvPr>
        </p:nvSpPr>
        <p:spPr/>
        <p:txBody>
          <a:bodyPr/>
          <a:lstStyle/>
          <a:p>
            <a:r>
              <a:rPr lang="de-DE" dirty="0"/>
              <a:t>JASBA-CLARA</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4375" y="0"/>
            <a:ext cx="4839625" cy="6858000"/>
          </a:xfrm>
          <a:prstGeom prst="rect">
            <a:avLst/>
          </a:prstGeom>
        </p:spPr>
      </p:pic>
    </p:spTree>
    <p:extLst>
      <p:ext uri="{BB962C8B-B14F-4D97-AF65-F5344CB8AC3E}">
        <p14:creationId xmlns:p14="http://schemas.microsoft.com/office/powerpoint/2010/main" val="329838630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descr="Ein Bild, das draußen, Baum, Boden enthält.&#10;&#10;Automatisch generierte Beschreibung">
            <a:extLst>
              <a:ext uri="{FF2B5EF4-FFF2-40B4-BE49-F238E27FC236}">
                <a16:creationId xmlns:a16="http://schemas.microsoft.com/office/drawing/2014/main" id="{029FEAC8-1047-4923-AA0E-93B1DACE844A}"/>
              </a:ext>
            </a:extLst>
          </p:cNvPr>
          <p:cNvPicPr>
            <a:picLocks noGrp="1" noChangeAspect="1"/>
          </p:cNvPicPr>
          <p:nvPr>
            <p:ph type="pic" sz="quarter" idx="14"/>
          </p:nvPr>
        </p:nvPicPr>
        <p:blipFill rotWithShape="1">
          <a:blip r:embed="rId2" cstate="screen">
            <a:alphaModFix amt="50000"/>
            <a:extLst>
              <a:ext uri="{28A0092B-C50C-407E-A947-70E740481C1C}">
                <a14:useLocalDpi xmlns:a14="http://schemas.microsoft.com/office/drawing/2010/main"/>
              </a:ext>
            </a:extLst>
          </a:blip>
          <a:srcRect/>
          <a:stretch/>
        </p:blipFill>
        <p:spPr/>
      </p:pic>
      <p:sp>
        <p:nvSpPr>
          <p:cNvPr id="5" name="Titel 4">
            <a:extLst>
              <a:ext uri="{FF2B5EF4-FFF2-40B4-BE49-F238E27FC236}">
                <a16:creationId xmlns:a16="http://schemas.microsoft.com/office/drawing/2014/main" id="{D9952773-1465-4177-916B-9E7C67F40FAA}"/>
              </a:ext>
            </a:extLst>
          </p:cNvPr>
          <p:cNvSpPr>
            <a:spLocks noGrp="1"/>
          </p:cNvSpPr>
          <p:nvPr>
            <p:ph type="title"/>
          </p:nvPr>
        </p:nvSpPr>
        <p:spPr/>
        <p:txBody>
          <a:bodyPr/>
          <a:lstStyle/>
          <a:p>
            <a:r>
              <a:rPr lang="de-DE" b="0" i="0" u="none" strike="noStrike" baseline="0" dirty="0">
                <a:solidFill>
                  <a:srgbClr val="333333"/>
                </a:solidFill>
                <a:latin typeface="HelveticaNeueLTPro-ThEx"/>
              </a:rPr>
              <a:t>ARUBA</a:t>
            </a:r>
            <a:endParaRPr lang="de-DE" dirty="0"/>
          </a:p>
        </p:txBody>
      </p:sp>
      <p:pic>
        <p:nvPicPr>
          <p:cNvPr id="13" name="Bildplatzhalter 12" descr="Ein Bild, das Text enthält.&#10;&#10;Automatisch generierte Beschreibung">
            <a:extLst>
              <a:ext uri="{FF2B5EF4-FFF2-40B4-BE49-F238E27FC236}">
                <a16:creationId xmlns:a16="http://schemas.microsoft.com/office/drawing/2014/main" id="{CB30D86F-1205-4C45-960B-951DFAE5F481}"/>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17" name="Bildplatzhalter 16" descr="Ein Bild, das Himmel, draußen, Wasser, Baum enthält.&#10;&#10;Automatisch generierte Beschreibung">
            <a:extLst>
              <a:ext uri="{FF2B5EF4-FFF2-40B4-BE49-F238E27FC236}">
                <a16:creationId xmlns:a16="http://schemas.microsoft.com/office/drawing/2014/main" id="{6085A917-FE0A-496D-B939-8E960E115DF2}"/>
              </a:ext>
            </a:extLst>
          </p:cNvPr>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5140234" y="1449388"/>
            <a:ext cx="4003766" cy="2160000"/>
          </a:xfrm>
        </p:spPr>
      </p:pic>
      <p:pic>
        <p:nvPicPr>
          <p:cNvPr id="15" name="Bildplatzhalter 14" descr="Ein Bild, das Wasser, Himmel, draußen, Person enthält.&#10;&#10;Automatisch generierte Beschreibung">
            <a:extLst>
              <a:ext uri="{FF2B5EF4-FFF2-40B4-BE49-F238E27FC236}">
                <a16:creationId xmlns:a16="http://schemas.microsoft.com/office/drawing/2014/main" id="{E79B452B-7337-4086-91F2-3BA89F951889}"/>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p:pic>
      <p:pic>
        <p:nvPicPr>
          <p:cNvPr id="19" name="Bildplatzhalter 18" descr="Ein Bild, das draußen, Sitz, Stuhl enthält.&#10;&#10;Automatisch generierte Beschreibung">
            <a:extLst>
              <a:ext uri="{FF2B5EF4-FFF2-40B4-BE49-F238E27FC236}">
                <a16:creationId xmlns:a16="http://schemas.microsoft.com/office/drawing/2014/main" id="{3CA008EC-0EB5-4E93-991C-69089125F9BE}"/>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rcRect/>
          <a:stretch>
            <a:fillRect/>
          </a:stretch>
        </p:blipFill>
        <p:spPr/>
      </p:pic>
      <p:pic>
        <p:nvPicPr>
          <p:cNvPr id="21" name="Bildplatzhalter 20" descr="Ein Bild, das surfend, Einsteigen, Gruppe, Zeile enthält.&#10;&#10;Automatisch generierte Beschreibung">
            <a:extLst>
              <a:ext uri="{FF2B5EF4-FFF2-40B4-BE49-F238E27FC236}">
                <a16:creationId xmlns:a16="http://schemas.microsoft.com/office/drawing/2014/main" id="{86A5FE3D-7920-4EEF-B479-8979864528C5}"/>
              </a:ext>
            </a:extLst>
          </p:cNvPr>
          <p:cNvPicPr>
            <a:picLocks noGrp="1" noChangeAspect="1"/>
          </p:cNvPicPr>
          <p:nvPr>
            <p:ph type="pic" sz="quarter" idx="22"/>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1161660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Ein Bild, das Wand, drinnen, Toilette, Wasserbecken enthält.&#10;&#10;Automatisch generierte Beschreibung">
            <a:extLst>
              <a:ext uri="{FF2B5EF4-FFF2-40B4-BE49-F238E27FC236}">
                <a16:creationId xmlns:a16="http://schemas.microsoft.com/office/drawing/2014/main" id="{953C92B3-D8DA-4EFB-82DE-5901315C501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9" name="Titel 8">
            <a:extLst>
              <a:ext uri="{FF2B5EF4-FFF2-40B4-BE49-F238E27FC236}">
                <a16:creationId xmlns:a16="http://schemas.microsoft.com/office/drawing/2014/main" id="{DB798215-95C3-4864-879E-8F490E031E37}"/>
              </a:ext>
            </a:extLst>
          </p:cNvPr>
          <p:cNvSpPr>
            <a:spLocks noGrp="1"/>
          </p:cNvSpPr>
          <p:nvPr>
            <p:ph type="title"/>
          </p:nvPr>
        </p:nvSpPr>
        <p:spPr/>
        <p:txBody>
          <a:bodyPr/>
          <a:lstStyle/>
          <a:p>
            <a:r>
              <a:rPr lang="de-DE" dirty="0"/>
              <a:t>JASBA-CLARA</a:t>
            </a:r>
          </a:p>
        </p:txBody>
      </p:sp>
    </p:spTree>
    <p:extLst>
      <p:ext uri="{BB962C8B-B14F-4D97-AF65-F5344CB8AC3E}">
        <p14:creationId xmlns:p14="http://schemas.microsoft.com/office/powerpoint/2010/main" val="35544693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65AF9CC-F60C-43A3-9BE5-F54B48702F7F}"/>
              </a:ext>
            </a:extLst>
          </p:cNvPr>
          <p:cNvSpPr>
            <a:spLocks noGrp="1"/>
          </p:cNvSpPr>
          <p:nvPr>
            <p:ph type="body" sz="quarter" idx="13"/>
          </p:nvPr>
        </p:nvSpPr>
        <p:spPr/>
        <p:txBody>
          <a:bodyPr/>
          <a:lstStyle/>
          <a:p>
            <a:r>
              <a:rPr lang="de-DE" dirty="0"/>
              <a:t>FORMATE</a:t>
            </a:r>
          </a:p>
        </p:txBody>
      </p:sp>
      <p:sp>
        <p:nvSpPr>
          <p:cNvPr id="5" name="Titel 4">
            <a:extLst>
              <a:ext uri="{FF2B5EF4-FFF2-40B4-BE49-F238E27FC236}">
                <a16:creationId xmlns:a16="http://schemas.microsoft.com/office/drawing/2014/main" id="{45184CFD-5ECE-4E9A-80F7-5794DFED5A29}"/>
              </a:ext>
            </a:extLst>
          </p:cNvPr>
          <p:cNvSpPr>
            <a:spLocks noGrp="1"/>
          </p:cNvSpPr>
          <p:nvPr>
            <p:ph type="title"/>
          </p:nvPr>
        </p:nvSpPr>
        <p:spPr/>
        <p:txBody>
          <a:bodyPr/>
          <a:lstStyle/>
          <a:p>
            <a:r>
              <a:rPr lang="de-DE" dirty="0"/>
              <a:t>JASBA-CLARA</a:t>
            </a:r>
            <a:br>
              <a:rPr lang="de-DE" dirty="0"/>
            </a:br>
            <a:r>
              <a:rPr lang="de-DE" dirty="0">
                <a:solidFill>
                  <a:schemeClr val="bg1">
                    <a:lumMod val="50000"/>
                  </a:schemeClr>
                </a:solidFill>
              </a:rPr>
              <a:t>WANDFLIESE</a:t>
            </a:r>
          </a:p>
        </p:txBody>
      </p:sp>
      <p:pic>
        <p:nvPicPr>
          <p:cNvPr id="14" name="Grafik 13">
            <a:extLst>
              <a:ext uri="{FF2B5EF4-FFF2-40B4-BE49-F238E27FC236}">
                <a16:creationId xmlns:a16="http://schemas.microsoft.com/office/drawing/2014/main" id="{B873CBEB-E039-4B84-8DA9-86177120B33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1634" y="1619250"/>
            <a:ext cx="1188000" cy="1188000"/>
          </a:xfrm>
          <a:prstGeom prst="rect">
            <a:avLst/>
          </a:prstGeom>
          <a:effectLst>
            <a:outerShdw blurRad="50800" dist="38100" dir="2700000" algn="tl" rotWithShape="0">
              <a:prstClr val="black">
                <a:alpha val="40000"/>
              </a:prstClr>
            </a:outerShdw>
          </a:effectLst>
        </p:spPr>
      </p:pic>
      <p:sp>
        <p:nvSpPr>
          <p:cNvPr id="15" name="Rechteck 14">
            <a:extLst>
              <a:ext uri="{FF2B5EF4-FFF2-40B4-BE49-F238E27FC236}">
                <a16:creationId xmlns:a16="http://schemas.microsoft.com/office/drawing/2014/main" id="{07BD54A0-F0D5-4CD1-9EA9-7C19087A2C9D}"/>
              </a:ext>
            </a:extLst>
          </p:cNvPr>
          <p:cNvSpPr/>
          <p:nvPr/>
        </p:nvSpPr>
        <p:spPr>
          <a:xfrm>
            <a:off x="440345" y="2872559"/>
            <a:ext cx="1027845" cy="553998"/>
          </a:xfrm>
          <a:prstGeom prst="rect">
            <a:avLst/>
          </a:prstGeom>
        </p:spPr>
        <p:txBody>
          <a:bodyPr wrap="none">
            <a:spAutoFit/>
          </a:bodyPr>
          <a:lstStyle/>
          <a:p>
            <a:pPr lvl="0"/>
            <a:r>
              <a:rPr lang="de-DE" sz="1000" dirty="0">
                <a:solidFill>
                  <a:schemeClr val="tx1">
                    <a:lumMod val="75000"/>
                    <a:lumOff val="25000"/>
                  </a:schemeClr>
                </a:solidFill>
              </a:rPr>
              <a:t>10 x10 cm</a:t>
            </a:r>
          </a:p>
          <a:p>
            <a:pPr algn="l"/>
            <a:r>
              <a:rPr lang="de-DE" sz="1000" b="0" i="0" u="none" strike="noStrike" baseline="0" dirty="0" err="1">
                <a:solidFill>
                  <a:schemeClr val="tx1">
                    <a:lumMod val="75000"/>
                    <a:lumOff val="25000"/>
                  </a:schemeClr>
                </a:solidFill>
              </a:rPr>
              <a:t>country</a:t>
            </a:r>
            <a:r>
              <a:rPr lang="de-DE" sz="1000" b="0" i="0" u="none" strike="noStrike" baseline="0" dirty="0">
                <a:solidFill>
                  <a:schemeClr val="tx1">
                    <a:lumMod val="75000"/>
                    <a:lumOff val="25000"/>
                  </a:schemeClr>
                </a:solidFill>
              </a:rPr>
              <a:t> </a:t>
            </a:r>
            <a:r>
              <a:rPr lang="de-DE" sz="1000" b="0" i="0" u="none" strike="noStrike" baseline="0" dirty="0" err="1">
                <a:solidFill>
                  <a:schemeClr val="tx1">
                    <a:lumMod val="75000"/>
                    <a:lumOff val="25000"/>
                  </a:schemeClr>
                </a:solidFill>
              </a:rPr>
              <a:t>green</a:t>
            </a:r>
            <a:r>
              <a:rPr lang="de-DE" sz="1000" b="0" i="0" u="none" strike="noStrike" baseline="0" dirty="0">
                <a:solidFill>
                  <a:schemeClr val="tx1">
                    <a:lumMod val="75000"/>
                    <a:lumOff val="25000"/>
                  </a:schemeClr>
                </a:solidFill>
              </a:rPr>
              <a:t>,</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24" name="Gruppieren 23">
            <a:extLst>
              <a:ext uri="{FF2B5EF4-FFF2-40B4-BE49-F238E27FC236}">
                <a16:creationId xmlns:a16="http://schemas.microsoft.com/office/drawing/2014/main" id="{E21FFE6F-A9DC-4FB9-AE3F-2BA50FDB45F0}"/>
              </a:ext>
            </a:extLst>
          </p:cNvPr>
          <p:cNvGrpSpPr/>
          <p:nvPr/>
        </p:nvGrpSpPr>
        <p:grpSpPr>
          <a:xfrm>
            <a:off x="7111413" y="2559165"/>
            <a:ext cx="1112423" cy="248085"/>
            <a:chOff x="520185" y="2936051"/>
            <a:chExt cx="1112423" cy="248085"/>
          </a:xfrm>
        </p:grpSpPr>
        <p:pic>
          <p:nvPicPr>
            <p:cNvPr id="9" name="Grafik 8">
              <a:extLst>
                <a:ext uri="{FF2B5EF4-FFF2-40B4-BE49-F238E27FC236}">
                  <a16:creationId xmlns:a16="http://schemas.microsoft.com/office/drawing/2014/main" id="{8662B340-1FCA-48D0-893A-3C7E38B0409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20185" y="2964848"/>
              <a:ext cx="216000" cy="216000"/>
            </a:xfrm>
            <a:prstGeom prst="rect">
              <a:avLst/>
            </a:prstGeom>
          </p:spPr>
        </p:pic>
        <p:sp>
          <p:nvSpPr>
            <p:cNvPr id="10" name="Rechteck 9">
              <a:extLst>
                <a:ext uri="{FF2B5EF4-FFF2-40B4-BE49-F238E27FC236}">
                  <a16:creationId xmlns:a16="http://schemas.microsoft.com/office/drawing/2014/main" id="{70752AE8-0630-4411-B4B5-7020FDC87FB2}"/>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V2</a:t>
              </a:r>
            </a:p>
          </p:txBody>
        </p:sp>
        <p:grpSp>
          <p:nvGrpSpPr>
            <p:cNvPr id="11" name="Gruppieren 10">
              <a:extLst>
                <a:ext uri="{FF2B5EF4-FFF2-40B4-BE49-F238E27FC236}">
                  <a16:creationId xmlns:a16="http://schemas.microsoft.com/office/drawing/2014/main" id="{C8020877-E658-44F3-9F6D-109E696EDD26}"/>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2" name="Freihandform: Form 11">
                <a:extLst>
                  <a:ext uri="{FF2B5EF4-FFF2-40B4-BE49-F238E27FC236}">
                    <a16:creationId xmlns:a16="http://schemas.microsoft.com/office/drawing/2014/main" id="{364D8083-97ED-472F-B71C-A828F6032303}"/>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E4E0A39-6FBC-4F90-880C-B66CAC5A4FFC}"/>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22" name="Grafik 21">
              <a:extLst>
                <a:ext uri="{FF2B5EF4-FFF2-40B4-BE49-F238E27FC236}">
                  <a16:creationId xmlns:a16="http://schemas.microsoft.com/office/drawing/2014/main" id="{59D8B7FB-90D9-4FAA-983F-11237369F7E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82145" y="2961559"/>
              <a:ext cx="283280" cy="222577"/>
            </a:xfrm>
            <a:prstGeom prst="rect">
              <a:avLst/>
            </a:prstGeom>
          </p:spPr>
        </p:pic>
      </p:grpSp>
      <p:pic>
        <p:nvPicPr>
          <p:cNvPr id="25" name="Grafik 24">
            <a:extLst>
              <a:ext uri="{FF2B5EF4-FFF2-40B4-BE49-F238E27FC236}">
                <a16:creationId xmlns:a16="http://schemas.microsoft.com/office/drawing/2014/main" id="{A1C59245-A7C7-4750-B6BA-F81A1754B78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283405" y="1619250"/>
            <a:ext cx="1188000" cy="1188000"/>
          </a:xfrm>
          <a:prstGeom prst="rect">
            <a:avLst/>
          </a:prstGeom>
          <a:effectLst>
            <a:outerShdw blurRad="50800" dist="38100" dir="2700000" algn="tl" rotWithShape="0">
              <a:prstClr val="black">
                <a:alpha val="40000"/>
              </a:prstClr>
            </a:outerShdw>
          </a:effectLst>
        </p:spPr>
      </p:pic>
      <p:sp>
        <p:nvSpPr>
          <p:cNvPr id="26" name="Rechteck 25">
            <a:extLst>
              <a:ext uri="{FF2B5EF4-FFF2-40B4-BE49-F238E27FC236}">
                <a16:creationId xmlns:a16="http://schemas.microsoft.com/office/drawing/2014/main" id="{57A94F7E-28F5-4618-8873-DFC309F30FA7}"/>
              </a:ext>
            </a:extLst>
          </p:cNvPr>
          <p:cNvSpPr/>
          <p:nvPr/>
        </p:nvSpPr>
        <p:spPr>
          <a:xfrm>
            <a:off x="2238183" y="2886871"/>
            <a:ext cx="878767" cy="553998"/>
          </a:xfrm>
          <a:prstGeom prst="rect">
            <a:avLst/>
          </a:prstGeom>
        </p:spPr>
        <p:txBody>
          <a:bodyPr wrap="none">
            <a:spAutoFit/>
          </a:bodyPr>
          <a:lstStyle/>
          <a:p>
            <a:pPr lvl="0"/>
            <a:r>
              <a:rPr lang="de-DE" sz="1000" dirty="0">
                <a:solidFill>
                  <a:schemeClr val="tx1">
                    <a:lumMod val="75000"/>
                    <a:lumOff val="25000"/>
                  </a:schemeClr>
                </a:solidFill>
              </a:rPr>
              <a:t>10 x10 cm</a:t>
            </a:r>
          </a:p>
          <a:p>
            <a:pPr algn="l"/>
            <a:r>
              <a:rPr lang="de-DE" sz="1000" dirty="0">
                <a:solidFill>
                  <a:schemeClr val="tx1">
                    <a:lumMod val="75000"/>
                    <a:lumOff val="25000"/>
                  </a:schemeClr>
                </a:solidFill>
              </a:rPr>
              <a:t>v</a:t>
            </a:r>
            <a:r>
              <a:rPr lang="de-DE" sz="1000" b="0" i="0" u="none" strike="noStrike" baseline="0" dirty="0">
                <a:solidFill>
                  <a:schemeClr val="tx1">
                    <a:lumMod val="75000"/>
                    <a:lumOff val="25000"/>
                  </a:schemeClr>
                </a:solidFill>
              </a:rPr>
              <a:t>intage </a:t>
            </a:r>
            <a:r>
              <a:rPr lang="de-DE" sz="1000" b="0" i="0" u="none" strike="noStrike" baseline="0" dirty="0" err="1">
                <a:solidFill>
                  <a:schemeClr val="tx1">
                    <a:lumMod val="75000"/>
                    <a:lumOff val="25000"/>
                  </a:schemeClr>
                </a:solidFill>
              </a:rPr>
              <a:t>rose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27" name="Grafik 26">
            <a:extLst>
              <a:ext uri="{FF2B5EF4-FFF2-40B4-BE49-F238E27FC236}">
                <a16:creationId xmlns:a16="http://schemas.microsoft.com/office/drawing/2014/main" id="{5756CFE8-3785-4900-9401-AEF0C58E2E4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033403" y="1619250"/>
            <a:ext cx="1188000" cy="1188000"/>
          </a:xfrm>
          <a:prstGeom prst="rect">
            <a:avLst/>
          </a:prstGeom>
          <a:effectLst>
            <a:outerShdw blurRad="50800" dist="38100" dir="2700000" algn="tl" rotWithShape="0">
              <a:prstClr val="black">
                <a:alpha val="40000"/>
              </a:prstClr>
            </a:outerShdw>
          </a:effectLst>
        </p:spPr>
      </p:pic>
      <p:sp>
        <p:nvSpPr>
          <p:cNvPr id="28" name="Rechteck 27">
            <a:extLst>
              <a:ext uri="{FF2B5EF4-FFF2-40B4-BE49-F238E27FC236}">
                <a16:creationId xmlns:a16="http://schemas.microsoft.com/office/drawing/2014/main" id="{288BBAC9-B87E-4BF6-9BA4-3AA1B54475CE}"/>
              </a:ext>
            </a:extLst>
          </p:cNvPr>
          <p:cNvSpPr/>
          <p:nvPr/>
        </p:nvSpPr>
        <p:spPr>
          <a:xfrm>
            <a:off x="3953818" y="2886871"/>
            <a:ext cx="772969" cy="553998"/>
          </a:xfrm>
          <a:prstGeom prst="rect">
            <a:avLst/>
          </a:prstGeom>
        </p:spPr>
        <p:txBody>
          <a:bodyPr wrap="none">
            <a:spAutoFit/>
          </a:bodyPr>
          <a:lstStyle/>
          <a:p>
            <a:pPr lvl="0"/>
            <a:r>
              <a:rPr lang="de-DE" sz="1000" dirty="0">
                <a:solidFill>
                  <a:schemeClr val="tx1">
                    <a:lumMod val="75000"/>
                    <a:lumOff val="25000"/>
                  </a:schemeClr>
                </a:solidFill>
              </a:rPr>
              <a:t>10 x10 cm</a:t>
            </a:r>
          </a:p>
          <a:p>
            <a:pPr algn="l"/>
            <a:r>
              <a:rPr lang="de-DE" sz="1000" dirty="0" err="1">
                <a:solidFill>
                  <a:schemeClr val="tx1">
                    <a:lumMod val="75000"/>
                    <a:lumOff val="25000"/>
                  </a:schemeClr>
                </a:solidFill>
              </a:rPr>
              <a:t>paris</a:t>
            </a:r>
            <a:r>
              <a:rPr lang="de-DE" sz="1000" dirty="0">
                <a:solidFill>
                  <a:schemeClr val="tx1">
                    <a:lumMod val="75000"/>
                    <a:lumOff val="25000"/>
                  </a:schemeClr>
                </a:solidFill>
              </a:rPr>
              <a:t> </a:t>
            </a:r>
            <a:r>
              <a:rPr lang="de-DE" sz="1000" dirty="0" err="1">
                <a:solidFill>
                  <a:schemeClr val="tx1">
                    <a:lumMod val="75000"/>
                    <a:lumOff val="25000"/>
                  </a:schemeClr>
                </a:solidFill>
              </a:rPr>
              <a:t>grey</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29" name="Grafik 28">
            <a:extLst>
              <a:ext uri="{FF2B5EF4-FFF2-40B4-BE49-F238E27FC236}">
                <a16:creationId xmlns:a16="http://schemas.microsoft.com/office/drawing/2014/main" id="{2A8E5F8F-2743-4892-9CD1-B6C15E2C10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783402" y="1619250"/>
            <a:ext cx="1188000" cy="1188000"/>
          </a:xfrm>
          <a:prstGeom prst="rect">
            <a:avLst/>
          </a:prstGeom>
          <a:effectLst>
            <a:outerShdw blurRad="50800" dist="38100" dir="2700000" algn="tl" rotWithShape="0">
              <a:prstClr val="black">
                <a:alpha val="40000"/>
              </a:prstClr>
            </a:outerShdw>
          </a:effectLst>
        </p:spPr>
      </p:pic>
      <p:sp>
        <p:nvSpPr>
          <p:cNvPr id="30" name="Rechteck 29">
            <a:extLst>
              <a:ext uri="{FF2B5EF4-FFF2-40B4-BE49-F238E27FC236}">
                <a16:creationId xmlns:a16="http://schemas.microsoft.com/office/drawing/2014/main" id="{5D427149-AAB5-4909-BDC2-95BAC778B46A}"/>
              </a:ext>
            </a:extLst>
          </p:cNvPr>
          <p:cNvSpPr/>
          <p:nvPr/>
        </p:nvSpPr>
        <p:spPr>
          <a:xfrm>
            <a:off x="5675312" y="2886871"/>
            <a:ext cx="922047" cy="400110"/>
          </a:xfrm>
          <a:prstGeom prst="rect">
            <a:avLst/>
          </a:prstGeom>
        </p:spPr>
        <p:txBody>
          <a:bodyPr wrap="none">
            <a:spAutoFit/>
          </a:bodyPr>
          <a:lstStyle/>
          <a:p>
            <a:pPr lvl="0"/>
            <a:r>
              <a:rPr lang="de-DE" sz="1000" dirty="0">
                <a:solidFill>
                  <a:schemeClr val="tx1">
                    <a:lumMod val="75000"/>
                    <a:lumOff val="25000"/>
                  </a:schemeClr>
                </a:solidFill>
              </a:rPr>
              <a:t>10 x10 cm</a:t>
            </a:r>
          </a:p>
          <a:p>
            <a:pPr algn="l"/>
            <a:r>
              <a:rPr lang="de-DE" sz="1000" dirty="0" err="1">
                <a:solidFill>
                  <a:schemeClr val="tx1">
                    <a:lumMod val="75000"/>
                    <a:lumOff val="25000"/>
                  </a:schemeClr>
                </a:solidFill>
              </a:rPr>
              <a:t>iceland</a:t>
            </a:r>
            <a:r>
              <a:rPr lang="de-DE" sz="1000" dirty="0">
                <a:solidFill>
                  <a:schemeClr val="tx1">
                    <a:lumMod val="75000"/>
                    <a:lumOff val="25000"/>
                  </a:schemeClr>
                </a:solidFill>
              </a:rPr>
              <a:t> </a:t>
            </a:r>
            <a:r>
              <a:rPr lang="de-DE" sz="1000" dirty="0" err="1">
                <a:solidFill>
                  <a:schemeClr val="tx1">
                    <a:lumMod val="75000"/>
                    <a:lumOff val="25000"/>
                  </a:schemeClr>
                </a:solidFill>
              </a:rPr>
              <a:t>white</a:t>
            </a:r>
            <a:endParaRPr lang="de-DE" sz="1000" dirty="0">
              <a:solidFill>
                <a:schemeClr val="tx1">
                  <a:lumMod val="75000"/>
                  <a:lumOff val="25000"/>
                </a:schemeClr>
              </a:solidFill>
            </a:endParaRPr>
          </a:p>
        </p:txBody>
      </p:sp>
      <p:pic>
        <p:nvPicPr>
          <p:cNvPr id="31" name="Grafik 30">
            <a:extLst>
              <a:ext uri="{FF2B5EF4-FFF2-40B4-BE49-F238E27FC236}">
                <a16:creationId xmlns:a16="http://schemas.microsoft.com/office/drawing/2014/main" id="{B6E90196-67D0-49B0-8789-56357742D4C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31634" y="3670291"/>
            <a:ext cx="1188000" cy="1188000"/>
          </a:xfrm>
          <a:prstGeom prst="rect">
            <a:avLst/>
          </a:prstGeom>
          <a:effectLst>
            <a:outerShdw blurRad="50800" dist="38100" dir="2700000" algn="tl" rotWithShape="0">
              <a:prstClr val="black">
                <a:alpha val="40000"/>
              </a:prstClr>
            </a:outerShdw>
          </a:effectLst>
        </p:spPr>
      </p:pic>
      <p:sp>
        <p:nvSpPr>
          <p:cNvPr id="32" name="Rechteck 31">
            <a:extLst>
              <a:ext uri="{FF2B5EF4-FFF2-40B4-BE49-F238E27FC236}">
                <a16:creationId xmlns:a16="http://schemas.microsoft.com/office/drawing/2014/main" id="{508CE0B0-0609-466D-8423-3928BAD1357C}"/>
              </a:ext>
            </a:extLst>
          </p:cNvPr>
          <p:cNvSpPr/>
          <p:nvPr/>
        </p:nvSpPr>
        <p:spPr>
          <a:xfrm>
            <a:off x="5359067" y="5489464"/>
            <a:ext cx="808235" cy="400110"/>
          </a:xfrm>
          <a:prstGeom prst="rect">
            <a:avLst/>
          </a:prstGeom>
        </p:spPr>
        <p:txBody>
          <a:bodyPr wrap="none">
            <a:spAutoFit/>
          </a:bodyPr>
          <a:lstStyle/>
          <a:p>
            <a:pPr lvl="0"/>
            <a:r>
              <a:rPr lang="de-DE" sz="1000" dirty="0">
                <a:solidFill>
                  <a:schemeClr val="tx1">
                    <a:lumMod val="75000"/>
                    <a:lumOff val="25000"/>
                  </a:schemeClr>
                </a:solidFill>
              </a:rPr>
              <a:t>10 x10 cm</a:t>
            </a:r>
          </a:p>
          <a:p>
            <a:pPr algn="l"/>
            <a:r>
              <a:rPr lang="de-DE" sz="1000" b="0" i="0" u="none" strike="noStrike" baseline="0" dirty="0" err="1">
                <a:solidFill>
                  <a:schemeClr val="tx1">
                    <a:lumMod val="75000"/>
                    <a:lumOff val="25000"/>
                  </a:schemeClr>
                </a:solidFill>
              </a:rPr>
              <a:t>nordic</a:t>
            </a:r>
            <a:r>
              <a:rPr lang="de-DE" sz="1000" b="0" i="0" u="none" strike="noStrike" baseline="0" dirty="0">
                <a:solidFill>
                  <a:schemeClr val="tx1">
                    <a:lumMod val="75000"/>
                    <a:lumOff val="25000"/>
                  </a:schemeClr>
                </a:solidFill>
              </a:rPr>
              <a:t> </a:t>
            </a:r>
            <a:r>
              <a:rPr lang="de-DE" sz="1000" b="0" i="0" u="none" strike="noStrike" baseline="0" dirty="0" err="1">
                <a:solidFill>
                  <a:schemeClr val="tx1">
                    <a:lumMod val="75000"/>
                    <a:lumOff val="25000"/>
                  </a:schemeClr>
                </a:solidFill>
              </a:rPr>
              <a:t>blue</a:t>
            </a:r>
            <a:endParaRPr lang="de-DE" sz="1000" dirty="0">
              <a:solidFill>
                <a:schemeClr val="tx1">
                  <a:lumMod val="75000"/>
                  <a:lumOff val="25000"/>
                </a:schemeClr>
              </a:solidFill>
            </a:endParaRPr>
          </a:p>
        </p:txBody>
      </p:sp>
      <p:pic>
        <p:nvPicPr>
          <p:cNvPr id="33" name="Grafik 32">
            <a:extLst>
              <a:ext uri="{FF2B5EF4-FFF2-40B4-BE49-F238E27FC236}">
                <a16:creationId xmlns:a16="http://schemas.microsoft.com/office/drawing/2014/main" id="{50A7CCE8-B7F9-4134-A167-9A34EC51133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283405" y="3670291"/>
            <a:ext cx="1188000" cy="1188000"/>
          </a:xfrm>
          <a:prstGeom prst="rect">
            <a:avLst/>
          </a:prstGeom>
          <a:effectLst>
            <a:outerShdw blurRad="50800" dist="38100" dir="2700000" algn="tl" rotWithShape="0">
              <a:prstClr val="black">
                <a:alpha val="40000"/>
              </a:prstClr>
            </a:outerShdw>
          </a:effectLst>
        </p:spPr>
      </p:pic>
      <p:pic>
        <p:nvPicPr>
          <p:cNvPr id="34" name="Grafik 33">
            <a:extLst>
              <a:ext uri="{FF2B5EF4-FFF2-40B4-BE49-F238E27FC236}">
                <a16:creationId xmlns:a16="http://schemas.microsoft.com/office/drawing/2014/main" id="{343EC76F-F6AA-48AD-BFCA-154E7F7B389D}"/>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033403" y="3670291"/>
            <a:ext cx="1188000" cy="1188000"/>
          </a:xfrm>
          <a:prstGeom prst="rect">
            <a:avLst/>
          </a:prstGeom>
          <a:effectLst>
            <a:outerShdw blurRad="50800" dist="38100" dir="2700000" algn="tl" rotWithShape="0">
              <a:prstClr val="black">
                <a:alpha val="40000"/>
              </a:prstClr>
            </a:outerShdw>
          </a:effectLst>
        </p:spPr>
      </p:pic>
      <p:pic>
        <p:nvPicPr>
          <p:cNvPr id="35" name="Grafik 34">
            <a:extLst>
              <a:ext uri="{FF2B5EF4-FFF2-40B4-BE49-F238E27FC236}">
                <a16:creationId xmlns:a16="http://schemas.microsoft.com/office/drawing/2014/main" id="{2899AA3B-A0C4-4CB0-926C-E16CB959671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31634" y="5084398"/>
            <a:ext cx="1188000" cy="1188000"/>
          </a:xfrm>
          <a:prstGeom prst="rect">
            <a:avLst/>
          </a:prstGeom>
          <a:effectLst>
            <a:outerShdw blurRad="50800" dist="38100" dir="2700000" algn="tl" rotWithShape="0">
              <a:prstClr val="black">
                <a:alpha val="40000"/>
              </a:prstClr>
            </a:outerShdw>
          </a:effectLst>
        </p:spPr>
      </p:pic>
      <p:pic>
        <p:nvPicPr>
          <p:cNvPr id="36" name="Grafik 35">
            <a:extLst>
              <a:ext uri="{FF2B5EF4-FFF2-40B4-BE49-F238E27FC236}">
                <a16:creationId xmlns:a16="http://schemas.microsoft.com/office/drawing/2014/main" id="{9087AE6E-6DA5-4080-88C9-81C5B0CA425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283405" y="5114514"/>
            <a:ext cx="1188000" cy="1188000"/>
          </a:xfrm>
          <a:prstGeom prst="rect">
            <a:avLst/>
          </a:prstGeom>
          <a:effectLst>
            <a:outerShdw blurRad="50800" dist="38100" dir="2700000" algn="tl" rotWithShape="0">
              <a:prstClr val="black">
                <a:alpha val="40000"/>
              </a:prstClr>
            </a:outerShdw>
          </a:effectLst>
        </p:spPr>
      </p:pic>
      <p:pic>
        <p:nvPicPr>
          <p:cNvPr id="37" name="Grafik 36">
            <a:extLst>
              <a:ext uri="{FF2B5EF4-FFF2-40B4-BE49-F238E27FC236}">
                <a16:creationId xmlns:a16="http://schemas.microsoft.com/office/drawing/2014/main" id="{F7DC9D22-F2CC-4C7C-8A8F-273FA5AF9AB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033403" y="5089523"/>
            <a:ext cx="1188000" cy="1188000"/>
          </a:xfrm>
          <a:prstGeom prst="rect">
            <a:avLst/>
          </a:prstGeom>
          <a:effectLst>
            <a:outerShdw blurRad="50800" dist="38100" dir="2700000" algn="tl" rotWithShape="0">
              <a:prstClr val="black">
                <a:alpha val="40000"/>
              </a:prstClr>
            </a:outerShdw>
          </a:effectLst>
        </p:spPr>
      </p:pic>
      <p:grpSp>
        <p:nvGrpSpPr>
          <p:cNvPr id="38" name="Gruppieren 37">
            <a:extLst>
              <a:ext uri="{FF2B5EF4-FFF2-40B4-BE49-F238E27FC236}">
                <a16:creationId xmlns:a16="http://schemas.microsoft.com/office/drawing/2014/main" id="{8AA133E9-FAC4-4B52-86CB-955A6CF7C77D}"/>
              </a:ext>
            </a:extLst>
          </p:cNvPr>
          <p:cNvGrpSpPr/>
          <p:nvPr/>
        </p:nvGrpSpPr>
        <p:grpSpPr>
          <a:xfrm>
            <a:off x="5477316" y="6024313"/>
            <a:ext cx="1112423" cy="248085"/>
            <a:chOff x="520185" y="2936051"/>
            <a:chExt cx="1112423" cy="248085"/>
          </a:xfrm>
        </p:grpSpPr>
        <p:pic>
          <p:nvPicPr>
            <p:cNvPr id="39" name="Grafik 38">
              <a:extLst>
                <a:ext uri="{FF2B5EF4-FFF2-40B4-BE49-F238E27FC236}">
                  <a16:creationId xmlns:a16="http://schemas.microsoft.com/office/drawing/2014/main" id="{5FB69457-3626-4374-8948-A7379936EE9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20185" y="2964848"/>
              <a:ext cx="216000" cy="216000"/>
            </a:xfrm>
            <a:prstGeom prst="rect">
              <a:avLst/>
            </a:prstGeom>
          </p:spPr>
        </p:pic>
        <p:sp>
          <p:nvSpPr>
            <p:cNvPr id="40" name="Rechteck 39">
              <a:extLst>
                <a:ext uri="{FF2B5EF4-FFF2-40B4-BE49-F238E27FC236}">
                  <a16:creationId xmlns:a16="http://schemas.microsoft.com/office/drawing/2014/main" id="{E2BC9C7A-0447-41B7-8F8A-041BCBDBDBCD}"/>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V2</a:t>
              </a:r>
            </a:p>
          </p:txBody>
        </p:sp>
        <p:grpSp>
          <p:nvGrpSpPr>
            <p:cNvPr id="41" name="Gruppieren 40">
              <a:extLst>
                <a:ext uri="{FF2B5EF4-FFF2-40B4-BE49-F238E27FC236}">
                  <a16:creationId xmlns:a16="http://schemas.microsoft.com/office/drawing/2014/main" id="{1B637B73-DEED-408A-9B42-D57395EA8911}"/>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43" name="Freihandform: Form 42">
                <a:extLst>
                  <a:ext uri="{FF2B5EF4-FFF2-40B4-BE49-F238E27FC236}">
                    <a16:creationId xmlns:a16="http://schemas.microsoft.com/office/drawing/2014/main" id="{32DDDD38-8107-4101-AF0B-D2D762093B0E}"/>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1CEC877A-AAA7-4405-8933-858B7459B9D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42" name="Grafik 41">
              <a:extLst>
                <a:ext uri="{FF2B5EF4-FFF2-40B4-BE49-F238E27FC236}">
                  <a16:creationId xmlns:a16="http://schemas.microsoft.com/office/drawing/2014/main" id="{F3DE02F5-7C18-4EF1-BAE1-DB0B76C6D0D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82145" y="2961559"/>
              <a:ext cx="283280" cy="222577"/>
            </a:xfrm>
            <a:prstGeom prst="rect">
              <a:avLst/>
            </a:prstGeom>
          </p:spPr>
        </p:pic>
      </p:grpSp>
      <p:sp>
        <p:nvSpPr>
          <p:cNvPr id="3" name="Rechteck 2"/>
          <p:cNvSpPr/>
          <p:nvPr/>
        </p:nvSpPr>
        <p:spPr>
          <a:xfrm>
            <a:off x="6373739" y="239924"/>
            <a:ext cx="2441077" cy="3913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rotWithShape="1">
          <a:blip r:embed="rId16" cstate="hqprint">
            <a:extLst>
              <a:ext uri="{28A0092B-C50C-407E-A947-70E740481C1C}">
                <a14:useLocalDpi xmlns:a14="http://schemas.microsoft.com/office/drawing/2010/main" val="0"/>
              </a:ext>
            </a:extLst>
          </a:blip>
          <a:srcRect b="56563"/>
          <a:stretch/>
        </p:blipFill>
        <p:spPr>
          <a:xfrm>
            <a:off x="7758679" y="339845"/>
            <a:ext cx="930314" cy="208795"/>
          </a:xfrm>
          <a:prstGeom prst="rect">
            <a:avLst/>
          </a:prstGeom>
        </p:spPr>
      </p:pic>
    </p:spTree>
    <p:extLst>
      <p:ext uri="{BB962C8B-B14F-4D97-AF65-F5344CB8AC3E}">
        <p14:creationId xmlns:p14="http://schemas.microsoft.com/office/powerpoint/2010/main" val="425602955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65AF9CC-F60C-43A3-9BE5-F54B48702F7F}"/>
              </a:ext>
            </a:extLst>
          </p:cNvPr>
          <p:cNvSpPr>
            <a:spLocks noGrp="1"/>
          </p:cNvSpPr>
          <p:nvPr>
            <p:ph type="body" sz="quarter" idx="13"/>
          </p:nvPr>
        </p:nvSpPr>
        <p:spPr/>
        <p:txBody>
          <a:bodyPr/>
          <a:lstStyle/>
          <a:p>
            <a:r>
              <a:rPr lang="de-DE" dirty="0"/>
              <a:t>FORMATE</a:t>
            </a:r>
          </a:p>
        </p:txBody>
      </p:sp>
      <p:sp>
        <p:nvSpPr>
          <p:cNvPr id="5" name="Titel 4">
            <a:extLst>
              <a:ext uri="{FF2B5EF4-FFF2-40B4-BE49-F238E27FC236}">
                <a16:creationId xmlns:a16="http://schemas.microsoft.com/office/drawing/2014/main" id="{45184CFD-5ECE-4E9A-80F7-5794DFED5A29}"/>
              </a:ext>
            </a:extLst>
          </p:cNvPr>
          <p:cNvSpPr>
            <a:spLocks noGrp="1"/>
          </p:cNvSpPr>
          <p:nvPr>
            <p:ph type="title"/>
          </p:nvPr>
        </p:nvSpPr>
        <p:spPr/>
        <p:txBody>
          <a:bodyPr/>
          <a:lstStyle/>
          <a:p>
            <a:r>
              <a:rPr lang="de-DE" dirty="0"/>
              <a:t>JASBA-CLARA</a:t>
            </a:r>
            <a:br>
              <a:rPr lang="de-DE" dirty="0"/>
            </a:br>
            <a:r>
              <a:rPr lang="de-DE" dirty="0">
                <a:solidFill>
                  <a:schemeClr val="bg1">
                    <a:lumMod val="50000"/>
                  </a:schemeClr>
                </a:solidFill>
              </a:rPr>
              <a:t>WANDFLIESE</a:t>
            </a:r>
          </a:p>
        </p:txBody>
      </p:sp>
      <p:pic>
        <p:nvPicPr>
          <p:cNvPr id="14" name="Grafik 13">
            <a:extLst>
              <a:ext uri="{FF2B5EF4-FFF2-40B4-BE49-F238E27FC236}">
                <a16:creationId xmlns:a16="http://schemas.microsoft.com/office/drawing/2014/main" id="{B873CBEB-E039-4B84-8DA9-86177120B33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1634" y="1619250"/>
            <a:ext cx="828000" cy="828000"/>
          </a:xfrm>
          <a:prstGeom prst="rect">
            <a:avLst/>
          </a:prstGeom>
          <a:effectLst>
            <a:outerShdw blurRad="50800" dist="38100" dir="2700000" algn="tl" rotWithShape="0">
              <a:prstClr val="black">
                <a:alpha val="40000"/>
              </a:prstClr>
            </a:outerShdw>
          </a:effectLst>
        </p:spPr>
      </p:pic>
      <p:sp>
        <p:nvSpPr>
          <p:cNvPr id="15" name="Rechteck 14">
            <a:extLst>
              <a:ext uri="{FF2B5EF4-FFF2-40B4-BE49-F238E27FC236}">
                <a16:creationId xmlns:a16="http://schemas.microsoft.com/office/drawing/2014/main" id="{07BD54A0-F0D5-4CD1-9EA9-7C19087A2C9D}"/>
              </a:ext>
            </a:extLst>
          </p:cNvPr>
          <p:cNvSpPr/>
          <p:nvPr/>
        </p:nvSpPr>
        <p:spPr>
          <a:xfrm>
            <a:off x="440345" y="2514791"/>
            <a:ext cx="1027845" cy="553998"/>
          </a:xfrm>
          <a:prstGeom prst="rect">
            <a:avLst/>
          </a:prstGeom>
        </p:spPr>
        <p:txBody>
          <a:bodyPr wrap="none">
            <a:spAutoFit/>
          </a:bodyPr>
          <a:lstStyle/>
          <a:p>
            <a:pPr lvl="0"/>
            <a:r>
              <a:rPr lang="de-DE" sz="1000" dirty="0">
                <a:solidFill>
                  <a:schemeClr val="tx1">
                    <a:lumMod val="75000"/>
                    <a:lumOff val="25000"/>
                  </a:schemeClr>
                </a:solidFill>
              </a:rPr>
              <a:t>15 x 15 cm</a:t>
            </a:r>
          </a:p>
          <a:p>
            <a:pPr algn="l"/>
            <a:r>
              <a:rPr lang="de-DE" sz="1000" b="0" i="0" u="none" strike="noStrike" baseline="0" dirty="0" err="1">
                <a:solidFill>
                  <a:schemeClr val="tx1">
                    <a:lumMod val="75000"/>
                    <a:lumOff val="25000"/>
                  </a:schemeClr>
                </a:solidFill>
              </a:rPr>
              <a:t>country</a:t>
            </a:r>
            <a:r>
              <a:rPr lang="de-DE" sz="1000" b="0" i="0" u="none" strike="noStrike" baseline="0" dirty="0">
                <a:solidFill>
                  <a:schemeClr val="tx1">
                    <a:lumMod val="75000"/>
                    <a:lumOff val="25000"/>
                  </a:schemeClr>
                </a:solidFill>
              </a:rPr>
              <a:t> </a:t>
            </a:r>
            <a:r>
              <a:rPr lang="de-DE" sz="1000" b="0" i="0" u="none" strike="noStrike" baseline="0" dirty="0" err="1">
                <a:solidFill>
                  <a:schemeClr val="tx1">
                    <a:lumMod val="75000"/>
                    <a:lumOff val="25000"/>
                  </a:schemeClr>
                </a:solidFill>
              </a:rPr>
              <a:t>green</a:t>
            </a:r>
            <a:r>
              <a:rPr lang="de-DE" sz="1000" b="0" i="0" u="none" strike="noStrike" baseline="0" dirty="0">
                <a:solidFill>
                  <a:schemeClr val="tx1">
                    <a:lumMod val="75000"/>
                    <a:lumOff val="25000"/>
                  </a:schemeClr>
                </a:solidFill>
              </a:rPr>
              <a:t>,</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24" name="Gruppieren 23">
            <a:extLst>
              <a:ext uri="{FF2B5EF4-FFF2-40B4-BE49-F238E27FC236}">
                <a16:creationId xmlns:a16="http://schemas.microsoft.com/office/drawing/2014/main" id="{E21FFE6F-A9DC-4FB9-AE3F-2BA50FDB45F0}"/>
              </a:ext>
            </a:extLst>
          </p:cNvPr>
          <p:cNvGrpSpPr/>
          <p:nvPr/>
        </p:nvGrpSpPr>
        <p:grpSpPr>
          <a:xfrm>
            <a:off x="5123374" y="2205482"/>
            <a:ext cx="835536" cy="244797"/>
            <a:chOff x="520185" y="2936051"/>
            <a:chExt cx="835536" cy="244797"/>
          </a:xfrm>
        </p:grpSpPr>
        <p:pic>
          <p:nvPicPr>
            <p:cNvPr id="9" name="Grafik 8">
              <a:extLst>
                <a:ext uri="{FF2B5EF4-FFF2-40B4-BE49-F238E27FC236}">
                  <a16:creationId xmlns:a16="http://schemas.microsoft.com/office/drawing/2014/main" id="{8662B340-1FCA-48D0-893A-3C7E38B0409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20185" y="2964848"/>
              <a:ext cx="216000" cy="216000"/>
            </a:xfrm>
            <a:prstGeom prst="rect">
              <a:avLst/>
            </a:prstGeom>
          </p:spPr>
        </p:pic>
        <p:sp>
          <p:nvSpPr>
            <p:cNvPr id="10" name="Rechteck 9">
              <a:extLst>
                <a:ext uri="{FF2B5EF4-FFF2-40B4-BE49-F238E27FC236}">
                  <a16:creationId xmlns:a16="http://schemas.microsoft.com/office/drawing/2014/main" id="{70752AE8-0630-4411-B4B5-7020FDC87FB2}"/>
                </a:ext>
              </a:extLst>
            </p:cNvPr>
            <p:cNvSpPr/>
            <p:nvPr/>
          </p:nvSpPr>
          <p:spPr>
            <a:xfrm>
              <a:off x="1139721"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V2</a:t>
              </a:r>
            </a:p>
          </p:txBody>
        </p:sp>
        <p:grpSp>
          <p:nvGrpSpPr>
            <p:cNvPr id="11" name="Gruppieren 10">
              <a:extLst>
                <a:ext uri="{FF2B5EF4-FFF2-40B4-BE49-F238E27FC236}">
                  <a16:creationId xmlns:a16="http://schemas.microsoft.com/office/drawing/2014/main" id="{C8020877-E658-44F3-9F6D-109E696EDD26}"/>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2" name="Freihandform: Form 11">
                <a:extLst>
                  <a:ext uri="{FF2B5EF4-FFF2-40B4-BE49-F238E27FC236}">
                    <a16:creationId xmlns:a16="http://schemas.microsoft.com/office/drawing/2014/main" id="{364D8083-97ED-472F-B71C-A828F6032303}"/>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E4E0A39-6FBC-4F90-880C-B66CAC5A4FFC}"/>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25" name="Grafik 24">
            <a:extLst>
              <a:ext uri="{FF2B5EF4-FFF2-40B4-BE49-F238E27FC236}">
                <a16:creationId xmlns:a16="http://schemas.microsoft.com/office/drawing/2014/main" id="{A1C59245-A7C7-4750-B6BA-F81A1754B78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766229" y="1619250"/>
            <a:ext cx="828000" cy="828000"/>
          </a:xfrm>
          <a:prstGeom prst="rect">
            <a:avLst/>
          </a:prstGeom>
          <a:effectLst>
            <a:outerShdw blurRad="50800" dist="38100" dir="2700000" algn="tl" rotWithShape="0">
              <a:prstClr val="black">
                <a:alpha val="40000"/>
              </a:prstClr>
            </a:outerShdw>
          </a:effectLst>
        </p:spPr>
      </p:pic>
      <p:sp>
        <p:nvSpPr>
          <p:cNvPr id="26" name="Rechteck 25">
            <a:extLst>
              <a:ext uri="{FF2B5EF4-FFF2-40B4-BE49-F238E27FC236}">
                <a16:creationId xmlns:a16="http://schemas.microsoft.com/office/drawing/2014/main" id="{57A94F7E-28F5-4618-8873-DFC309F30FA7}"/>
              </a:ext>
            </a:extLst>
          </p:cNvPr>
          <p:cNvSpPr/>
          <p:nvPr/>
        </p:nvSpPr>
        <p:spPr>
          <a:xfrm>
            <a:off x="1721007" y="2529103"/>
            <a:ext cx="878767" cy="553998"/>
          </a:xfrm>
          <a:prstGeom prst="rect">
            <a:avLst/>
          </a:prstGeom>
        </p:spPr>
        <p:txBody>
          <a:bodyPr wrap="none">
            <a:spAutoFit/>
          </a:bodyPr>
          <a:lstStyle/>
          <a:p>
            <a:pPr lvl="0"/>
            <a:r>
              <a:rPr lang="de-DE" sz="1000" dirty="0">
                <a:solidFill>
                  <a:schemeClr val="tx1">
                    <a:lumMod val="75000"/>
                    <a:lumOff val="25000"/>
                  </a:schemeClr>
                </a:solidFill>
              </a:rPr>
              <a:t>15 x 15 cm</a:t>
            </a:r>
          </a:p>
          <a:p>
            <a:pPr algn="l"/>
            <a:r>
              <a:rPr lang="de-DE" sz="1000" dirty="0">
                <a:solidFill>
                  <a:schemeClr val="tx1">
                    <a:lumMod val="75000"/>
                    <a:lumOff val="25000"/>
                  </a:schemeClr>
                </a:solidFill>
              </a:rPr>
              <a:t>v</a:t>
            </a:r>
            <a:r>
              <a:rPr lang="de-DE" sz="1000" b="0" i="0" u="none" strike="noStrike" baseline="0" dirty="0">
                <a:solidFill>
                  <a:schemeClr val="tx1">
                    <a:lumMod val="75000"/>
                    <a:lumOff val="25000"/>
                  </a:schemeClr>
                </a:solidFill>
              </a:rPr>
              <a:t>intage </a:t>
            </a:r>
            <a:r>
              <a:rPr lang="de-DE" sz="1000" b="0" i="0" u="none" strike="noStrike" baseline="0" dirty="0" err="1">
                <a:solidFill>
                  <a:schemeClr val="tx1">
                    <a:lumMod val="75000"/>
                    <a:lumOff val="25000"/>
                  </a:schemeClr>
                </a:solidFill>
              </a:rPr>
              <a:t>rose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27" name="Grafik 26">
            <a:extLst>
              <a:ext uri="{FF2B5EF4-FFF2-40B4-BE49-F238E27FC236}">
                <a16:creationId xmlns:a16="http://schemas.microsoft.com/office/drawing/2014/main" id="{5756CFE8-3785-4900-9401-AEF0C58E2E4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32162" y="1619250"/>
            <a:ext cx="828000" cy="828000"/>
          </a:xfrm>
          <a:prstGeom prst="rect">
            <a:avLst/>
          </a:prstGeom>
          <a:effectLst>
            <a:outerShdw blurRad="50800" dist="38100" dir="2700000" algn="tl" rotWithShape="0">
              <a:prstClr val="black">
                <a:alpha val="40000"/>
              </a:prstClr>
            </a:outerShdw>
          </a:effectLst>
        </p:spPr>
      </p:pic>
      <p:sp>
        <p:nvSpPr>
          <p:cNvPr id="28" name="Rechteck 27">
            <a:extLst>
              <a:ext uri="{FF2B5EF4-FFF2-40B4-BE49-F238E27FC236}">
                <a16:creationId xmlns:a16="http://schemas.microsoft.com/office/drawing/2014/main" id="{288BBAC9-B87E-4BF6-9BA4-3AA1B54475CE}"/>
              </a:ext>
            </a:extLst>
          </p:cNvPr>
          <p:cNvSpPr/>
          <p:nvPr/>
        </p:nvSpPr>
        <p:spPr>
          <a:xfrm>
            <a:off x="2952577" y="2529103"/>
            <a:ext cx="808235" cy="553998"/>
          </a:xfrm>
          <a:prstGeom prst="rect">
            <a:avLst/>
          </a:prstGeom>
        </p:spPr>
        <p:txBody>
          <a:bodyPr wrap="none">
            <a:spAutoFit/>
          </a:bodyPr>
          <a:lstStyle/>
          <a:p>
            <a:pPr lvl="0"/>
            <a:r>
              <a:rPr lang="de-DE" sz="1000" dirty="0">
                <a:solidFill>
                  <a:schemeClr val="tx1">
                    <a:lumMod val="75000"/>
                    <a:lumOff val="25000"/>
                  </a:schemeClr>
                </a:solidFill>
              </a:rPr>
              <a:t>15 x 15 cm</a:t>
            </a:r>
          </a:p>
          <a:p>
            <a:pPr algn="l"/>
            <a:r>
              <a:rPr lang="de-DE" sz="1000" dirty="0" err="1">
                <a:solidFill>
                  <a:schemeClr val="tx1">
                    <a:lumMod val="75000"/>
                    <a:lumOff val="25000"/>
                  </a:schemeClr>
                </a:solidFill>
              </a:rPr>
              <a:t>paris</a:t>
            </a:r>
            <a:r>
              <a:rPr lang="de-DE" sz="1000" dirty="0">
                <a:solidFill>
                  <a:schemeClr val="tx1">
                    <a:lumMod val="75000"/>
                    <a:lumOff val="25000"/>
                  </a:schemeClr>
                </a:solidFill>
              </a:rPr>
              <a:t> </a:t>
            </a:r>
            <a:r>
              <a:rPr lang="de-DE" sz="1000" dirty="0" err="1">
                <a:solidFill>
                  <a:schemeClr val="tx1">
                    <a:lumMod val="75000"/>
                    <a:lumOff val="25000"/>
                  </a:schemeClr>
                </a:solidFill>
              </a:rPr>
              <a:t>grey</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29" name="Grafik 28">
            <a:extLst>
              <a:ext uri="{FF2B5EF4-FFF2-40B4-BE49-F238E27FC236}">
                <a16:creationId xmlns:a16="http://schemas.microsoft.com/office/drawing/2014/main" id="{2A8E5F8F-2743-4892-9CD1-B6C15E2C10B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202055" y="1619250"/>
            <a:ext cx="828000" cy="828000"/>
          </a:xfrm>
          <a:prstGeom prst="rect">
            <a:avLst/>
          </a:prstGeom>
          <a:effectLst>
            <a:outerShdw blurRad="50800" dist="38100" dir="2700000" algn="tl" rotWithShape="0">
              <a:prstClr val="black">
                <a:alpha val="40000"/>
              </a:prstClr>
            </a:outerShdw>
          </a:effectLst>
        </p:spPr>
      </p:pic>
      <p:sp>
        <p:nvSpPr>
          <p:cNvPr id="30" name="Rechteck 29">
            <a:extLst>
              <a:ext uri="{FF2B5EF4-FFF2-40B4-BE49-F238E27FC236}">
                <a16:creationId xmlns:a16="http://schemas.microsoft.com/office/drawing/2014/main" id="{5D427149-AAB5-4909-BDC2-95BAC778B46A}"/>
              </a:ext>
            </a:extLst>
          </p:cNvPr>
          <p:cNvSpPr/>
          <p:nvPr/>
        </p:nvSpPr>
        <p:spPr>
          <a:xfrm>
            <a:off x="4093965" y="2529103"/>
            <a:ext cx="922047" cy="400110"/>
          </a:xfrm>
          <a:prstGeom prst="rect">
            <a:avLst/>
          </a:prstGeom>
        </p:spPr>
        <p:txBody>
          <a:bodyPr wrap="none">
            <a:spAutoFit/>
          </a:bodyPr>
          <a:lstStyle/>
          <a:p>
            <a:pPr lvl="0"/>
            <a:r>
              <a:rPr lang="de-DE" sz="1000" dirty="0">
                <a:solidFill>
                  <a:schemeClr val="tx1">
                    <a:lumMod val="75000"/>
                    <a:lumOff val="25000"/>
                  </a:schemeClr>
                </a:solidFill>
              </a:rPr>
              <a:t>15 x 15 cm</a:t>
            </a:r>
          </a:p>
          <a:p>
            <a:pPr algn="l"/>
            <a:r>
              <a:rPr lang="de-DE" sz="1000" dirty="0" err="1">
                <a:solidFill>
                  <a:schemeClr val="tx1">
                    <a:lumMod val="75000"/>
                    <a:lumOff val="25000"/>
                  </a:schemeClr>
                </a:solidFill>
              </a:rPr>
              <a:t>iceland</a:t>
            </a:r>
            <a:r>
              <a:rPr lang="de-DE" sz="1000" dirty="0">
                <a:solidFill>
                  <a:schemeClr val="tx1">
                    <a:lumMod val="75000"/>
                    <a:lumOff val="25000"/>
                  </a:schemeClr>
                </a:solidFill>
              </a:rPr>
              <a:t> </a:t>
            </a:r>
            <a:r>
              <a:rPr lang="de-DE" sz="1000" dirty="0" err="1">
                <a:solidFill>
                  <a:schemeClr val="tx1">
                    <a:lumMod val="75000"/>
                    <a:lumOff val="25000"/>
                  </a:schemeClr>
                </a:solidFill>
              </a:rPr>
              <a:t>white</a:t>
            </a:r>
            <a:endParaRPr lang="de-DE" sz="1000" dirty="0">
              <a:solidFill>
                <a:schemeClr val="tx1">
                  <a:lumMod val="75000"/>
                  <a:lumOff val="25000"/>
                </a:schemeClr>
              </a:solidFill>
            </a:endParaRPr>
          </a:p>
        </p:txBody>
      </p:sp>
      <p:pic>
        <p:nvPicPr>
          <p:cNvPr id="31" name="Grafik 30">
            <a:extLst>
              <a:ext uri="{FF2B5EF4-FFF2-40B4-BE49-F238E27FC236}">
                <a16:creationId xmlns:a16="http://schemas.microsoft.com/office/drawing/2014/main" id="{B6E90196-67D0-49B0-8789-56357742D4C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1634" y="3181726"/>
            <a:ext cx="828000" cy="828000"/>
          </a:xfrm>
          <a:prstGeom prst="rect">
            <a:avLst/>
          </a:prstGeom>
          <a:effectLst>
            <a:outerShdw blurRad="50800" dist="38100" dir="2700000" algn="tl" rotWithShape="0">
              <a:prstClr val="black">
                <a:alpha val="40000"/>
              </a:prstClr>
            </a:outerShdw>
          </a:effectLst>
        </p:spPr>
      </p:pic>
      <p:sp>
        <p:nvSpPr>
          <p:cNvPr id="32" name="Rechteck 31">
            <a:extLst>
              <a:ext uri="{FF2B5EF4-FFF2-40B4-BE49-F238E27FC236}">
                <a16:creationId xmlns:a16="http://schemas.microsoft.com/office/drawing/2014/main" id="{508CE0B0-0609-466D-8423-3928BAD1357C}"/>
              </a:ext>
            </a:extLst>
          </p:cNvPr>
          <p:cNvSpPr/>
          <p:nvPr/>
        </p:nvSpPr>
        <p:spPr>
          <a:xfrm>
            <a:off x="6715637" y="5489464"/>
            <a:ext cx="808235" cy="400110"/>
          </a:xfrm>
          <a:prstGeom prst="rect">
            <a:avLst/>
          </a:prstGeom>
        </p:spPr>
        <p:txBody>
          <a:bodyPr wrap="none">
            <a:spAutoFit/>
          </a:bodyPr>
          <a:lstStyle/>
          <a:p>
            <a:pPr lvl="0"/>
            <a:r>
              <a:rPr lang="de-DE" sz="1000" dirty="0">
                <a:solidFill>
                  <a:schemeClr val="tx1">
                    <a:lumMod val="75000"/>
                    <a:lumOff val="25000"/>
                  </a:schemeClr>
                </a:solidFill>
              </a:rPr>
              <a:t>15 x15 cm</a:t>
            </a:r>
          </a:p>
          <a:p>
            <a:pPr algn="l"/>
            <a:r>
              <a:rPr lang="de-DE" sz="1000" b="0" i="0" u="none" strike="noStrike" baseline="0" dirty="0" err="1">
                <a:solidFill>
                  <a:schemeClr val="tx1">
                    <a:lumMod val="75000"/>
                    <a:lumOff val="25000"/>
                  </a:schemeClr>
                </a:solidFill>
              </a:rPr>
              <a:t>nordic</a:t>
            </a:r>
            <a:r>
              <a:rPr lang="de-DE" sz="1000" b="0" i="0" u="none" strike="noStrike" baseline="0" dirty="0">
                <a:solidFill>
                  <a:schemeClr val="tx1">
                    <a:lumMod val="75000"/>
                    <a:lumOff val="25000"/>
                  </a:schemeClr>
                </a:solidFill>
              </a:rPr>
              <a:t> </a:t>
            </a:r>
            <a:r>
              <a:rPr lang="de-DE" sz="1000" b="0" i="0" u="none" strike="noStrike" baseline="0" dirty="0" err="1">
                <a:solidFill>
                  <a:schemeClr val="tx1">
                    <a:lumMod val="75000"/>
                    <a:lumOff val="25000"/>
                  </a:schemeClr>
                </a:solidFill>
              </a:rPr>
              <a:t>blue</a:t>
            </a:r>
            <a:endParaRPr lang="de-DE" sz="1000" dirty="0">
              <a:solidFill>
                <a:schemeClr val="tx1">
                  <a:lumMod val="75000"/>
                  <a:lumOff val="25000"/>
                </a:schemeClr>
              </a:solidFill>
            </a:endParaRPr>
          </a:p>
        </p:txBody>
      </p:sp>
      <p:pic>
        <p:nvPicPr>
          <p:cNvPr id="33" name="Grafik 32">
            <a:extLst>
              <a:ext uri="{FF2B5EF4-FFF2-40B4-BE49-F238E27FC236}">
                <a16:creationId xmlns:a16="http://schemas.microsoft.com/office/drawing/2014/main" id="{50A7CCE8-B7F9-4134-A167-9A34EC51133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577011" y="3190540"/>
            <a:ext cx="828000" cy="828000"/>
          </a:xfrm>
          <a:prstGeom prst="rect">
            <a:avLst/>
          </a:prstGeom>
          <a:effectLst>
            <a:outerShdw blurRad="50800" dist="38100" dir="2700000" algn="tl" rotWithShape="0">
              <a:prstClr val="black">
                <a:alpha val="40000"/>
              </a:prstClr>
            </a:outerShdw>
          </a:effectLst>
        </p:spPr>
      </p:pic>
      <p:pic>
        <p:nvPicPr>
          <p:cNvPr id="34" name="Grafik 33">
            <a:extLst>
              <a:ext uri="{FF2B5EF4-FFF2-40B4-BE49-F238E27FC236}">
                <a16:creationId xmlns:a16="http://schemas.microsoft.com/office/drawing/2014/main" id="{343EC76F-F6AA-48AD-BFCA-154E7F7B389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622388" y="3190540"/>
            <a:ext cx="828000" cy="828000"/>
          </a:xfrm>
          <a:prstGeom prst="rect">
            <a:avLst/>
          </a:prstGeom>
          <a:effectLst>
            <a:outerShdw blurRad="50800" dist="38100" dir="2700000" algn="tl" rotWithShape="0">
              <a:prstClr val="black">
                <a:alpha val="40000"/>
              </a:prstClr>
            </a:outerShdw>
          </a:effectLst>
        </p:spPr>
      </p:pic>
      <p:pic>
        <p:nvPicPr>
          <p:cNvPr id="35" name="Grafik 34">
            <a:extLst>
              <a:ext uri="{FF2B5EF4-FFF2-40B4-BE49-F238E27FC236}">
                <a16:creationId xmlns:a16="http://schemas.microsoft.com/office/drawing/2014/main" id="{2899AA3B-A0C4-4CB0-926C-E16CB959671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31634" y="4285874"/>
            <a:ext cx="828000" cy="828000"/>
          </a:xfrm>
          <a:prstGeom prst="rect">
            <a:avLst/>
          </a:prstGeom>
          <a:effectLst>
            <a:outerShdw blurRad="50800" dist="38100" dir="2700000" algn="tl" rotWithShape="0">
              <a:prstClr val="black">
                <a:alpha val="40000"/>
              </a:prstClr>
            </a:outerShdw>
          </a:effectLst>
        </p:spPr>
      </p:pic>
      <p:pic>
        <p:nvPicPr>
          <p:cNvPr id="36" name="Grafik 35">
            <a:extLst>
              <a:ext uri="{FF2B5EF4-FFF2-40B4-BE49-F238E27FC236}">
                <a16:creationId xmlns:a16="http://schemas.microsoft.com/office/drawing/2014/main" id="{9087AE6E-6DA5-4080-88C9-81C5B0CA425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577011" y="4315990"/>
            <a:ext cx="828000" cy="828000"/>
          </a:xfrm>
          <a:prstGeom prst="rect">
            <a:avLst/>
          </a:prstGeom>
          <a:effectLst>
            <a:outerShdw blurRad="50800" dist="38100" dir="2700000" algn="tl" rotWithShape="0">
              <a:prstClr val="black">
                <a:alpha val="40000"/>
              </a:prstClr>
            </a:outerShdw>
          </a:effectLst>
        </p:spPr>
      </p:pic>
      <p:pic>
        <p:nvPicPr>
          <p:cNvPr id="37" name="Grafik 36">
            <a:extLst>
              <a:ext uri="{FF2B5EF4-FFF2-40B4-BE49-F238E27FC236}">
                <a16:creationId xmlns:a16="http://schemas.microsoft.com/office/drawing/2014/main" id="{F7DC9D22-F2CC-4C7C-8A8F-273FA5AF9AB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622388" y="4290999"/>
            <a:ext cx="828000" cy="828000"/>
          </a:xfrm>
          <a:prstGeom prst="rect">
            <a:avLst/>
          </a:prstGeom>
          <a:effectLst>
            <a:outerShdw blurRad="50800" dist="38100" dir="2700000" algn="tl" rotWithShape="0">
              <a:prstClr val="black">
                <a:alpha val="40000"/>
              </a:prstClr>
            </a:outerShdw>
          </a:effectLst>
        </p:spPr>
      </p:pic>
      <p:grpSp>
        <p:nvGrpSpPr>
          <p:cNvPr id="38" name="Gruppieren 37">
            <a:extLst>
              <a:ext uri="{FF2B5EF4-FFF2-40B4-BE49-F238E27FC236}">
                <a16:creationId xmlns:a16="http://schemas.microsoft.com/office/drawing/2014/main" id="{8AA133E9-FAC4-4B52-86CB-955A6CF7C77D}"/>
              </a:ext>
            </a:extLst>
          </p:cNvPr>
          <p:cNvGrpSpPr/>
          <p:nvPr/>
        </p:nvGrpSpPr>
        <p:grpSpPr>
          <a:xfrm>
            <a:off x="6833886" y="6024313"/>
            <a:ext cx="800003" cy="244797"/>
            <a:chOff x="520185" y="2936051"/>
            <a:chExt cx="800003" cy="244797"/>
          </a:xfrm>
        </p:grpSpPr>
        <p:pic>
          <p:nvPicPr>
            <p:cNvPr id="39" name="Grafik 38">
              <a:extLst>
                <a:ext uri="{FF2B5EF4-FFF2-40B4-BE49-F238E27FC236}">
                  <a16:creationId xmlns:a16="http://schemas.microsoft.com/office/drawing/2014/main" id="{5FB69457-3626-4374-8948-A7379936EE9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20185" y="2964848"/>
              <a:ext cx="216000" cy="216000"/>
            </a:xfrm>
            <a:prstGeom prst="rect">
              <a:avLst/>
            </a:prstGeom>
          </p:spPr>
        </p:pic>
        <p:sp>
          <p:nvSpPr>
            <p:cNvPr id="40" name="Rechteck 39">
              <a:extLst>
                <a:ext uri="{FF2B5EF4-FFF2-40B4-BE49-F238E27FC236}">
                  <a16:creationId xmlns:a16="http://schemas.microsoft.com/office/drawing/2014/main" id="{E2BC9C7A-0447-41B7-8F8A-041BCBDBDBCD}"/>
                </a:ext>
              </a:extLst>
            </p:cNvPr>
            <p:cNvSpPr/>
            <p:nvPr/>
          </p:nvSpPr>
          <p:spPr>
            <a:xfrm>
              <a:off x="110418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V2</a:t>
              </a:r>
            </a:p>
          </p:txBody>
        </p:sp>
        <p:grpSp>
          <p:nvGrpSpPr>
            <p:cNvPr id="41" name="Gruppieren 40">
              <a:extLst>
                <a:ext uri="{FF2B5EF4-FFF2-40B4-BE49-F238E27FC236}">
                  <a16:creationId xmlns:a16="http://schemas.microsoft.com/office/drawing/2014/main" id="{1B637B73-DEED-408A-9B42-D57395EA8911}"/>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43" name="Freihandform: Form 42">
                <a:extLst>
                  <a:ext uri="{FF2B5EF4-FFF2-40B4-BE49-F238E27FC236}">
                    <a16:creationId xmlns:a16="http://schemas.microsoft.com/office/drawing/2014/main" id="{32DDDD38-8107-4101-AF0B-D2D762093B0E}"/>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1CEC877A-AAA7-4405-8933-858B7459B9D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45" name="Grafik 44">
            <a:extLst>
              <a:ext uri="{FF2B5EF4-FFF2-40B4-BE49-F238E27FC236}">
                <a16:creationId xmlns:a16="http://schemas.microsoft.com/office/drawing/2014/main" id="{59C07089-7BE6-4A4E-ADD3-86FF519117D7}"/>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667765" y="3181726"/>
            <a:ext cx="828000" cy="828000"/>
          </a:xfrm>
          <a:prstGeom prst="rect">
            <a:avLst/>
          </a:prstGeom>
          <a:effectLst>
            <a:outerShdw blurRad="50800" dist="38100" dir="2700000" algn="tl" rotWithShape="0">
              <a:prstClr val="black">
                <a:alpha val="40000"/>
              </a:prstClr>
            </a:outerShdw>
          </a:effectLst>
        </p:spPr>
      </p:pic>
      <p:pic>
        <p:nvPicPr>
          <p:cNvPr id="46" name="Grafik 45">
            <a:extLst>
              <a:ext uri="{FF2B5EF4-FFF2-40B4-BE49-F238E27FC236}">
                <a16:creationId xmlns:a16="http://schemas.microsoft.com/office/drawing/2014/main" id="{895E233A-A27D-4B2B-8A89-187990426561}"/>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713142" y="3190540"/>
            <a:ext cx="828000" cy="828000"/>
          </a:xfrm>
          <a:prstGeom prst="rect">
            <a:avLst/>
          </a:prstGeom>
          <a:effectLst>
            <a:outerShdw blurRad="50800" dist="38100" dir="2700000" algn="tl" rotWithShape="0">
              <a:prstClr val="black">
                <a:alpha val="40000"/>
              </a:prstClr>
            </a:outerShdw>
          </a:effectLst>
        </p:spPr>
      </p:pic>
      <p:pic>
        <p:nvPicPr>
          <p:cNvPr id="47" name="Grafik 46">
            <a:extLst>
              <a:ext uri="{FF2B5EF4-FFF2-40B4-BE49-F238E27FC236}">
                <a16:creationId xmlns:a16="http://schemas.microsoft.com/office/drawing/2014/main" id="{D234E985-AA6B-4DFA-871F-C4D100B0AF3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758519" y="3190540"/>
            <a:ext cx="828000" cy="828000"/>
          </a:xfrm>
          <a:prstGeom prst="rect">
            <a:avLst/>
          </a:prstGeom>
          <a:effectLst>
            <a:outerShdw blurRad="50800" dist="38100" dir="2700000" algn="tl" rotWithShape="0">
              <a:prstClr val="black">
                <a:alpha val="40000"/>
              </a:prstClr>
            </a:outerShdw>
          </a:effectLst>
        </p:spPr>
      </p:pic>
      <p:pic>
        <p:nvPicPr>
          <p:cNvPr id="48" name="Grafik 47">
            <a:extLst>
              <a:ext uri="{FF2B5EF4-FFF2-40B4-BE49-F238E27FC236}">
                <a16:creationId xmlns:a16="http://schemas.microsoft.com/office/drawing/2014/main" id="{8E1CF2ED-963A-48BB-9BFF-47D9D492A6BF}"/>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3667765" y="4285874"/>
            <a:ext cx="828000" cy="828000"/>
          </a:xfrm>
          <a:prstGeom prst="rect">
            <a:avLst/>
          </a:prstGeom>
          <a:effectLst>
            <a:outerShdw blurRad="50800" dist="38100" dir="2700000" algn="tl" rotWithShape="0">
              <a:prstClr val="black">
                <a:alpha val="40000"/>
              </a:prstClr>
            </a:outerShdw>
          </a:effectLst>
        </p:spPr>
      </p:pic>
      <p:pic>
        <p:nvPicPr>
          <p:cNvPr id="49" name="Grafik 48">
            <a:extLst>
              <a:ext uri="{FF2B5EF4-FFF2-40B4-BE49-F238E27FC236}">
                <a16:creationId xmlns:a16="http://schemas.microsoft.com/office/drawing/2014/main" id="{A47A0A6D-D2BF-4E30-9807-3B98F81A3880}"/>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4713142" y="4315990"/>
            <a:ext cx="828000" cy="828000"/>
          </a:xfrm>
          <a:prstGeom prst="rect">
            <a:avLst/>
          </a:prstGeom>
          <a:effectLst>
            <a:outerShdw blurRad="50800" dist="38100" dir="2700000" algn="tl" rotWithShape="0">
              <a:prstClr val="black">
                <a:alpha val="40000"/>
              </a:prstClr>
            </a:outerShdw>
          </a:effectLst>
        </p:spPr>
      </p:pic>
      <p:pic>
        <p:nvPicPr>
          <p:cNvPr id="50" name="Grafik 49">
            <a:extLst>
              <a:ext uri="{FF2B5EF4-FFF2-40B4-BE49-F238E27FC236}">
                <a16:creationId xmlns:a16="http://schemas.microsoft.com/office/drawing/2014/main" id="{73CABD97-7007-4194-A5DD-FF75E5C00619}"/>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5758519" y="4290999"/>
            <a:ext cx="828000" cy="828000"/>
          </a:xfrm>
          <a:prstGeom prst="rect">
            <a:avLst/>
          </a:prstGeom>
          <a:effectLst>
            <a:outerShdw blurRad="50800" dist="38100" dir="2700000" algn="tl" rotWithShape="0">
              <a:prstClr val="black">
                <a:alpha val="40000"/>
              </a:prstClr>
            </a:outerShdw>
          </a:effectLst>
        </p:spPr>
      </p:pic>
      <p:pic>
        <p:nvPicPr>
          <p:cNvPr id="51" name="Grafik 50">
            <a:extLst>
              <a:ext uri="{FF2B5EF4-FFF2-40B4-BE49-F238E27FC236}">
                <a16:creationId xmlns:a16="http://schemas.microsoft.com/office/drawing/2014/main" id="{8757D4EA-094F-4B40-AB7A-213D1970D045}"/>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6803896" y="3190540"/>
            <a:ext cx="828000" cy="828000"/>
          </a:xfrm>
          <a:prstGeom prst="rect">
            <a:avLst/>
          </a:prstGeom>
          <a:effectLst>
            <a:outerShdw blurRad="50800" dist="38100" dir="2700000" algn="tl" rotWithShape="0">
              <a:prstClr val="black">
                <a:alpha val="40000"/>
              </a:prstClr>
            </a:outerShdw>
          </a:effectLst>
        </p:spPr>
      </p:pic>
      <p:pic>
        <p:nvPicPr>
          <p:cNvPr id="52" name="Grafik 51">
            <a:extLst>
              <a:ext uri="{FF2B5EF4-FFF2-40B4-BE49-F238E27FC236}">
                <a16:creationId xmlns:a16="http://schemas.microsoft.com/office/drawing/2014/main" id="{4274AA3A-3406-435D-8120-83189C236FEE}"/>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7849275" y="3190540"/>
            <a:ext cx="828000" cy="828000"/>
          </a:xfrm>
          <a:prstGeom prst="rect">
            <a:avLst/>
          </a:prstGeom>
          <a:effectLst>
            <a:outerShdw blurRad="50800" dist="38100" dir="2700000" algn="tl" rotWithShape="0">
              <a:prstClr val="black">
                <a:alpha val="40000"/>
              </a:prstClr>
            </a:outerShdw>
          </a:effectLst>
        </p:spPr>
      </p:pic>
      <p:pic>
        <p:nvPicPr>
          <p:cNvPr id="53" name="Grafik 52">
            <a:extLst>
              <a:ext uri="{FF2B5EF4-FFF2-40B4-BE49-F238E27FC236}">
                <a16:creationId xmlns:a16="http://schemas.microsoft.com/office/drawing/2014/main" id="{14CA0AB6-07BC-4224-A059-3930CD70CD00}"/>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6803896" y="4315990"/>
            <a:ext cx="828000" cy="828000"/>
          </a:xfrm>
          <a:prstGeom prst="rect">
            <a:avLst/>
          </a:prstGeom>
          <a:effectLst>
            <a:outerShdw blurRad="50800" dist="38100" dir="2700000" algn="tl" rotWithShape="0">
              <a:prstClr val="black">
                <a:alpha val="40000"/>
              </a:prstClr>
            </a:outerShdw>
          </a:effectLst>
        </p:spPr>
      </p:pic>
      <p:pic>
        <p:nvPicPr>
          <p:cNvPr id="54" name="Grafik 53">
            <a:extLst>
              <a:ext uri="{FF2B5EF4-FFF2-40B4-BE49-F238E27FC236}">
                <a16:creationId xmlns:a16="http://schemas.microsoft.com/office/drawing/2014/main" id="{C6C0245A-1DD3-4D0E-9A20-3E857248C8AD}"/>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849275" y="4290999"/>
            <a:ext cx="828000" cy="828000"/>
          </a:xfrm>
          <a:prstGeom prst="rect">
            <a:avLst/>
          </a:prstGeom>
          <a:effectLst>
            <a:outerShdw blurRad="50800" dist="38100" dir="2700000" algn="tl" rotWithShape="0">
              <a:prstClr val="black">
                <a:alpha val="40000"/>
              </a:prstClr>
            </a:outerShdw>
          </a:effectLst>
        </p:spPr>
      </p:pic>
      <p:pic>
        <p:nvPicPr>
          <p:cNvPr id="55" name="Grafik 54">
            <a:extLst>
              <a:ext uri="{FF2B5EF4-FFF2-40B4-BE49-F238E27FC236}">
                <a16:creationId xmlns:a16="http://schemas.microsoft.com/office/drawing/2014/main" id="{11C7BC7A-2A25-4F4D-83D3-3391C13975C0}"/>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531634" y="5416449"/>
            <a:ext cx="828000" cy="828000"/>
          </a:xfrm>
          <a:prstGeom prst="rect">
            <a:avLst/>
          </a:prstGeom>
          <a:effectLst>
            <a:outerShdw blurRad="50800" dist="38100" dir="2700000" algn="tl" rotWithShape="0">
              <a:prstClr val="black">
                <a:alpha val="40000"/>
              </a:prstClr>
            </a:outerShdw>
          </a:effectLst>
        </p:spPr>
      </p:pic>
      <p:pic>
        <p:nvPicPr>
          <p:cNvPr id="56" name="Grafik 55">
            <a:extLst>
              <a:ext uri="{FF2B5EF4-FFF2-40B4-BE49-F238E27FC236}">
                <a16:creationId xmlns:a16="http://schemas.microsoft.com/office/drawing/2014/main" id="{FA64756A-20CF-451D-8731-3A400E29FAEA}"/>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577011" y="5446565"/>
            <a:ext cx="828000" cy="828000"/>
          </a:xfrm>
          <a:prstGeom prst="rect">
            <a:avLst/>
          </a:prstGeom>
          <a:effectLst>
            <a:outerShdw blurRad="50800" dist="38100" dir="2700000" algn="tl" rotWithShape="0">
              <a:prstClr val="black">
                <a:alpha val="40000"/>
              </a:prstClr>
            </a:outerShdw>
          </a:effectLst>
        </p:spPr>
      </p:pic>
      <p:pic>
        <p:nvPicPr>
          <p:cNvPr id="57" name="Grafik 56">
            <a:extLst>
              <a:ext uri="{FF2B5EF4-FFF2-40B4-BE49-F238E27FC236}">
                <a16:creationId xmlns:a16="http://schemas.microsoft.com/office/drawing/2014/main" id="{0DD75E79-5D85-4EA4-90B0-6C94C3F201B6}"/>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2622388" y="5421574"/>
            <a:ext cx="828000" cy="828000"/>
          </a:xfrm>
          <a:prstGeom prst="rect">
            <a:avLst/>
          </a:prstGeom>
          <a:effectLst>
            <a:outerShdw blurRad="50800" dist="38100" dir="2700000" algn="tl" rotWithShape="0">
              <a:prstClr val="black">
                <a:alpha val="40000"/>
              </a:prstClr>
            </a:outerShdw>
          </a:effectLst>
        </p:spPr>
      </p:pic>
      <p:pic>
        <p:nvPicPr>
          <p:cNvPr id="58" name="Grafik 57">
            <a:extLst>
              <a:ext uri="{FF2B5EF4-FFF2-40B4-BE49-F238E27FC236}">
                <a16:creationId xmlns:a16="http://schemas.microsoft.com/office/drawing/2014/main" id="{0A724489-DF54-4F10-AD3A-17BB5709DD7D}"/>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3667765" y="5416449"/>
            <a:ext cx="828000" cy="828000"/>
          </a:xfrm>
          <a:prstGeom prst="rect">
            <a:avLst/>
          </a:prstGeom>
          <a:effectLst>
            <a:outerShdw blurRad="50800" dist="38100" dir="2700000" algn="tl" rotWithShape="0">
              <a:prstClr val="black">
                <a:alpha val="40000"/>
              </a:prstClr>
            </a:outerShdw>
          </a:effectLst>
        </p:spPr>
      </p:pic>
      <p:pic>
        <p:nvPicPr>
          <p:cNvPr id="59" name="Grafik 58">
            <a:extLst>
              <a:ext uri="{FF2B5EF4-FFF2-40B4-BE49-F238E27FC236}">
                <a16:creationId xmlns:a16="http://schemas.microsoft.com/office/drawing/2014/main" id="{285E36F8-6C52-4C06-9C9B-97C07AE80D8C}"/>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4713142" y="5446565"/>
            <a:ext cx="828000" cy="828000"/>
          </a:xfrm>
          <a:prstGeom prst="rect">
            <a:avLst/>
          </a:prstGeom>
          <a:effectLst>
            <a:outerShdw blurRad="50800" dist="38100" dir="2700000" algn="tl" rotWithShape="0">
              <a:prstClr val="black">
                <a:alpha val="40000"/>
              </a:prstClr>
            </a:outerShdw>
          </a:effectLst>
        </p:spPr>
      </p:pic>
      <p:pic>
        <p:nvPicPr>
          <p:cNvPr id="60" name="Grafik 59">
            <a:extLst>
              <a:ext uri="{FF2B5EF4-FFF2-40B4-BE49-F238E27FC236}">
                <a16:creationId xmlns:a16="http://schemas.microsoft.com/office/drawing/2014/main" id="{0017BE74-3E5C-4B6E-923F-CA4F0403829A}"/>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5758519" y="5421574"/>
            <a:ext cx="828000" cy="828000"/>
          </a:xfrm>
          <a:prstGeom prst="rect">
            <a:avLst/>
          </a:prstGeom>
          <a:effectLst>
            <a:outerShdw blurRad="50800" dist="38100" dir="2700000" algn="tl" rotWithShape="0">
              <a:prstClr val="black">
                <a:alpha val="40000"/>
              </a:prstClr>
            </a:outerShdw>
          </a:effectLst>
        </p:spPr>
      </p:pic>
      <p:sp>
        <p:nvSpPr>
          <p:cNvPr id="61" name="Rechteck 60"/>
          <p:cNvSpPr/>
          <p:nvPr/>
        </p:nvSpPr>
        <p:spPr>
          <a:xfrm>
            <a:off x="6373739" y="239924"/>
            <a:ext cx="2441077" cy="3913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61"/>
          <p:cNvPicPr>
            <a:picLocks noChangeAspect="1"/>
          </p:cNvPicPr>
          <p:nvPr/>
        </p:nvPicPr>
        <p:blipFill rotWithShape="1">
          <a:blip r:embed="rId30" cstate="hqprint">
            <a:extLst>
              <a:ext uri="{28A0092B-C50C-407E-A947-70E740481C1C}">
                <a14:useLocalDpi xmlns:a14="http://schemas.microsoft.com/office/drawing/2010/main" val="0"/>
              </a:ext>
            </a:extLst>
          </a:blip>
          <a:srcRect b="56563"/>
          <a:stretch/>
        </p:blipFill>
        <p:spPr>
          <a:xfrm>
            <a:off x="7758679" y="339845"/>
            <a:ext cx="930314" cy="208795"/>
          </a:xfrm>
          <a:prstGeom prst="rect">
            <a:avLst/>
          </a:prstGeom>
        </p:spPr>
      </p:pic>
    </p:spTree>
    <p:extLst>
      <p:ext uri="{BB962C8B-B14F-4D97-AF65-F5344CB8AC3E}">
        <p14:creationId xmlns:p14="http://schemas.microsoft.com/office/powerpoint/2010/main" val="427844364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drinnen, Wand, Badezimmer, Boden enthält.&#10;&#10;Automatisch generierte Beschreibung">
            <a:extLst>
              <a:ext uri="{FF2B5EF4-FFF2-40B4-BE49-F238E27FC236}">
                <a16:creationId xmlns:a16="http://schemas.microsoft.com/office/drawing/2014/main" id="{D257583A-8C97-4BD7-A831-5F7AFC6733B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333FD025-1F90-4E6B-B979-BFA2D639E728}"/>
              </a:ext>
            </a:extLst>
          </p:cNvPr>
          <p:cNvSpPr>
            <a:spLocks noGrp="1"/>
          </p:cNvSpPr>
          <p:nvPr>
            <p:ph type="title"/>
          </p:nvPr>
        </p:nvSpPr>
        <p:spPr/>
        <p:txBody>
          <a:bodyPr/>
          <a:lstStyle/>
          <a:p>
            <a:r>
              <a:rPr lang="de-DE" dirty="0"/>
              <a:t>JASBA - SENJA PURE</a:t>
            </a:r>
            <a:br>
              <a:rPr lang="de-DE" dirty="0"/>
            </a:br>
            <a:r>
              <a:rPr lang="de-DE" sz="1400" dirty="0"/>
              <a:t>Nordische Klarheit im Vintage-Stil.</a:t>
            </a:r>
          </a:p>
        </p:txBody>
      </p:sp>
    </p:spTree>
    <p:extLst>
      <p:ext uri="{BB962C8B-B14F-4D97-AF65-F5344CB8AC3E}">
        <p14:creationId xmlns:p14="http://schemas.microsoft.com/office/powerpoint/2010/main" val="6274266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Waffe, Gemüse enthält.&#10;&#10;Automatisch generierte Beschreibung">
            <a:extLst>
              <a:ext uri="{FF2B5EF4-FFF2-40B4-BE49-F238E27FC236}">
                <a16:creationId xmlns:a16="http://schemas.microsoft.com/office/drawing/2014/main" id="{40434BEE-C2C7-40E6-83CF-3A55715A067F}"/>
              </a:ext>
            </a:extLst>
          </p:cNvPr>
          <p:cNvPicPr>
            <a:picLocks noGrp="1" noChangeAspect="1"/>
          </p:cNvPicPr>
          <p:nvPr>
            <p:ph type="pic" sz="quarter" idx="14"/>
          </p:nvPr>
        </p:nvPicPr>
        <p:blipFill rotWithShape="1">
          <a:blip r:embed="rId2" cstate="screen">
            <a:alphaModFix amt="50000"/>
            <a:extLst>
              <a:ext uri="{28A0092B-C50C-407E-A947-70E740481C1C}">
                <a14:useLocalDpi xmlns:a14="http://schemas.microsoft.com/office/drawing/2010/main"/>
              </a:ext>
            </a:extLst>
          </a:blip>
          <a:srcRect/>
          <a:stretch/>
        </p:blipFill>
        <p:spPr/>
      </p:pic>
      <p:sp>
        <p:nvSpPr>
          <p:cNvPr id="3" name="Titel 2">
            <a:extLst>
              <a:ext uri="{FF2B5EF4-FFF2-40B4-BE49-F238E27FC236}">
                <a16:creationId xmlns:a16="http://schemas.microsoft.com/office/drawing/2014/main" id="{214A4DE0-20A4-4599-ADDF-58873026638A}"/>
              </a:ext>
            </a:extLst>
          </p:cNvPr>
          <p:cNvSpPr>
            <a:spLocks noGrp="1"/>
          </p:cNvSpPr>
          <p:nvPr>
            <p:ph type="title"/>
          </p:nvPr>
        </p:nvSpPr>
        <p:spPr/>
        <p:txBody>
          <a:bodyPr/>
          <a:lstStyle/>
          <a:p>
            <a:r>
              <a:rPr lang="de-DE" dirty="0"/>
              <a:t>JASBA - SENJA PURE</a:t>
            </a:r>
            <a:br>
              <a:rPr lang="de-DE" dirty="0"/>
            </a:br>
            <a:endParaRPr lang="de-DE" dirty="0"/>
          </a:p>
        </p:txBody>
      </p:sp>
      <p:pic>
        <p:nvPicPr>
          <p:cNvPr id="10" name="Bildplatzhalter 9" descr="Ein Bild, das Grill, Gestell, viel, Kochen enthält.&#10;&#10;Automatisch generierte Beschreibung">
            <a:extLst>
              <a:ext uri="{FF2B5EF4-FFF2-40B4-BE49-F238E27FC236}">
                <a16:creationId xmlns:a16="http://schemas.microsoft.com/office/drawing/2014/main" id="{166E6C72-052D-46B1-B1AC-6F31A14F71E3}"/>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Bildplatzhalter 11" descr="Ein Bild, das Baum, draußen, Pflanze, Wald enthält.&#10;&#10;Automatisch generierte Beschreibung">
            <a:extLst>
              <a:ext uri="{FF2B5EF4-FFF2-40B4-BE49-F238E27FC236}">
                <a16:creationId xmlns:a16="http://schemas.microsoft.com/office/drawing/2014/main" id="{9EB94A8D-248B-4D70-BD8B-294B08D66322}"/>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Bildplatzhalter 17" descr="Ein Bild, das Wand, drinnen, Bett, Raum enthält.&#10;&#10;Automatisch generierte Beschreibung">
            <a:extLst>
              <a:ext uri="{FF2B5EF4-FFF2-40B4-BE49-F238E27FC236}">
                <a16:creationId xmlns:a16="http://schemas.microsoft.com/office/drawing/2014/main" id="{562EE672-B571-4921-800A-345431794D9D}"/>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p:pic>
      <p:pic>
        <p:nvPicPr>
          <p:cNvPr id="16" name="Bildplatzhalter 15" descr="Ein Bild, das Boden, Wand, drinnen, aus Holz enthält.&#10;&#10;Automatisch generierte Beschreibung">
            <a:extLst>
              <a:ext uri="{FF2B5EF4-FFF2-40B4-BE49-F238E27FC236}">
                <a16:creationId xmlns:a16="http://schemas.microsoft.com/office/drawing/2014/main" id="{3279FCE0-0C69-47AA-8255-1AA4DD962DFC}"/>
              </a:ext>
            </a:extLst>
          </p:cNvPr>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2" y="3780000"/>
            <a:ext cx="4003766" cy="2160000"/>
          </a:xfrm>
        </p:spPr>
      </p:pic>
      <p:pic>
        <p:nvPicPr>
          <p:cNvPr id="14" name="Bildplatzhalter 13">
            <a:extLst>
              <a:ext uri="{FF2B5EF4-FFF2-40B4-BE49-F238E27FC236}">
                <a16:creationId xmlns:a16="http://schemas.microsoft.com/office/drawing/2014/main" id="{F77432CB-49D9-48D0-A936-8BCEFE3B9206}"/>
              </a:ext>
            </a:extLst>
          </p:cNvPr>
          <p:cNvPicPr>
            <a:picLocks noGrp="1" noChangeAspect="1"/>
          </p:cNvPicPr>
          <p:nvPr>
            <p:ph type="pic" sz="quarter" idx="22"/>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1816153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drinnen, Badezimmer, Boden, gefliest enthält.&#10;&#10;Automatisch generierte Beschreibung">
            <a:extLst>
              <a:ext uri="{FF2B5EF4-FFF2-40B4-BE49-F238E27FC236}">
                <a16:creationId xmlns:a16="http://schemas.microsoft.com/office/drawing/2014/main" id="{7D32C330-45BD-4DE3-ADBB-BEB72DEC680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
        <p:nvSpPr>
          <p:cNvPr id="4" name="Titel 3">
            <a:extLst>
              <a:ext uri="{FF2B5EF4-FFF2-40B4-BE49-F238E27FC236}">
                <a16:creationId xmlns:a16="http://schemas.microsoft.com/office/drawing/2014/main" id="{56D8730E-A364-4F28-930A-2749473F7730}"/>
              </a:ext>
            </a:extLst>
          </p:cNvPr>
          <p:cNvSpPr>
            <a:spLocks noGrp="1"/>
          </p:cNvSpPr>
          <p:nvPr>
            <p:ph type="title"/>
          </p:nvPr>
        </p:nvSpPr>
        <p:spPr/>
        <p:txBody>
          <a:bodyPr/>
          <a:lstStyle/>
          <a:p>
            <a:r>
              <a:rPr lang="de-DE" dirty="0"/>
              <a:t>JASBA - SENJA PURE</a:t>
            </a:r>
            <a:br>
              <a:rPr lang="de-DE" dirty="0"/>
            </a:br>
            <a:endParaRPr lang="de-DE" dirty="0"/>
          </a:p>
        </p:txBody>
      </p:sp>
      <p:sp>
        <p:nvSpPr>
          <p:cNvPr id="3" name="Inhaltsplatzhalter 2">
            <a:extLst>
              <a:ext uri="{FF2B5EF4-FFF2-40B4-BE49-F238E27FC236}">
                <a16:creationId xmlns:a16="http://schemas.microsoft.com/office/drawing/2014/main" id="{8024BB7A-F43C-4E2A-8D85-B8DF38164C48}"/>
              </a:ext>
            </a:extLst>
          </p:cNvPr>
          <p:cNvSpPr>
            <a:spLocks noGrp="1"/>
          </p:cNvSpPr>
          <p:nvPr>
            <p:ph idx="1"/>
          </p:nvPr>
        </p:nvSpPr>
        <p:spPr>
          <a:xfrm>
            <a:off x="5210905" y="768480"/>
            <a:ext cx="3492000" cy="3270120"/>
          </a:xfrm>
        </p:spPr>
        <p:txBody>
          <a:bodyPr/>
          <a:lstStyle/>
          <a:p>
            <a:r>
              <a:rPr lang="de-DE" dirty="0"/>
              <a:t>Skandinavisches Flair und sanfte Naturtöne. Dezente, aber strukturierte Oberflächen und warme Flächen: Die Serie </a:t>
            </a:r>
            <a:r>
              <a:rPr lang="de-DE" dirty="0" err="1"/>
              <a:t>Jasba</a:t>
            </a:r>
            <a:r>
              <a:rPr lang="de-DE" dirty="0"/>
              <a:t>-SENJA PURE strahlt Wohnlichkeit und Komfort aus. Zeitlos und lebendig. </a:t>
            </a:r>
          </a:p>
          <a:p>
            <a:r>
              <a:rPr lang="de-DE" dirty="0"/>
              <a:t>Diese Serie spielt in der Anmutung mit der Maserung von Holz und fügt sich harmonisch in moderne Badkonzepte ein. Kongenial wirkt sie mit Flächen aus Beton oder Holz. So entstehen individuelle und schlüssige Räume.</a:t>
            </a:r>
          </a:p>
        </p:txBody>
      </p:sp>
    </p:spTree>
    <p:extLst>
      <p:ext uri="{BB962C8B-B14F-4D97-AF65-F5344CB8AC3E}">
        <p14:creationId xmlns:p14="http://schemas.microsoft.com/office/powerpoint/2010/main" val="348050146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Boden, drinnen enthält.&#10;&#10;Automatisch generierte Beschreibung">
            <a:extLst>
              <a:ext uri="{FF2B5EF4-FFF2-40B4-BE49-F238E27FC236}">
                <a16:creationId xmlns:a16="http://schemas.microsoft.com/office/drawing/2014/main" id="{BC26DAF8-9735-49AC-B9A7-91D8F6637F2D}"/>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5" name="Titel 3">
            <a:extLst>
              <a:ext uri="{FF2B5EF4-FFF2-40B4-BE49-F238E27FC236}">
                <a16:creationId xmlns:a16="http://schemas.microsoft.com/office/drawing/2014/main" id="{650B02E1-4B31-4135-97D0-A7B260CB7267}"/>
              </a:ext>
            </a:extLst>
          </p:cNvPr>
          <p:cNvSpPr txBox="1">
            <a:spLocks/>
          </p:cNvSpPr>
          <p:nvPr/>
        </p:nvSpPr>
        <p:spPr bwMode="auto">
          <a:xfrm>
            <a:off x="533400" y="-1"/>
            <a:ext cx="3492000" cy="13140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2000" tIns="288000" rIns="72000" bIns="72000" numCol="1" anchor="t" anchorCtr="0" compatLnSpc="1">
            <a:prstTxWarp prst="textNoShape">
              <a:avLst/>
            </a:prstTxWarp>
          </a:bodyPr>
          <a:lstStyle>
            <a:lvl1pPr algn="l" rtl="0" eaLnBrk="1" fontAlgn="base" hangingPunct="1">
              <a:spcBef>
                <a:spcPct val="0"/>
              </a:spcBef>
              <a:spcAft>
                <a:spcPct val="0"/>
              </a:spcAft>
              <a:defRPr sz="2400" kern="1200">
                <a:solidFill>
                  <a:srgbClr val="544D4D"/>
                </a:solidFill>
                <a:latin typeface="+mj-lt"/>
                <a:ea typeface="ＭＳ Ｐゴシック" pitchFamily="34" charset="-128"/>
                <a:cs typeface="ＭＳ Ｐゴシック" pitchFamily="4" charset="-128"/>
              </a:defRPr>
            </a:lvl1pPr>
            <a:lvl2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2pPr>
            <a:lvl3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3pPr>
            <a:lvl4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4pPr>
            <a:lvl5pPr algn="l" rtl="0" eaLnBrk="1" fontAlgn="base" hangingPunct="1">
              <a:spcBef>
                <a:spcPct val="0"/>
              </a:spcBef>
              <a:spcAft>
                <a:spcPct val="0"/>
              </a:spcAft>
              <a:defRPr sz="2400">
                <a:solidFill>
                  <a:srgbClr val="544D4D"/>
                </a:solidFill>
                <a:latin typeface="Arial" charset="0"/>
                <a:ea typeface="ＭＳ Ｐゴシック" pitchFamily="34" charset="-128"/>
                <a:cs typeface="ＭＳ Ｐゴシック" pitchFamily="4" charset="-128"/>
              </a:defRPr>
            </a:lvl5pPr>
            <a:lvl6pPr marL="457200" algn="l" rtl="0" eaLnBrk="1" fontAlgn="base" hangingPunct="1">
              <a:spcBef>
                <a:spcPct val="0"/>
              </a:spcBef>
              <a:spcAft>
                <a:spcPct val="0"/>
              </a:spcAft>
              <a:defRPr sz="2400">
                <a:solidFill>
                  <a:srgbClr val="544D4D"/>
                </a:solidFill>
                <a:latin typeface="Arial" charset="0"/>
              </a:defRPr>
            </a:lvl6pPr>
            <a:lvl7pPr marL="914400" algn="l" rtl="0" eaLnBrk="1" fontAlgn="base" hangingPunct="1">
              <a:spcBef>
                <a:spcPct val="0"/>
              </a:spcBef>
              <a:spcAft>
                <a:spcPct val="0"/>
              </a:spcAft>
              <a:defRPr sz="2400">
                <a:solidFill>
                  <a:srgbClr val="544D4D"/>
                </a:solidFill>
                <a:latin typeface="Arial" charset="0"/>
              </a:defRPr>
            </a:lvl7pPr>
            <a:lvl8pPr marL="1371600" algn="l" rtl="0" eaLnBrk="1" fontAlgn="base" hangingPunct="1">
              <a:spcBef>
                <a:spcPct val="0"/>
              </a:spcBef>
              <a:spcAft>
                <a:spcPct val="0"/>
              </a:spcAft>
              <a:defRPr sz="2400">
                <a:solidFill>
                  <a:srgbClr val="544D4D"/>
                </a:solidFill>
                <a:latin typeface="Arial" charset="0"/>
              </a:defRPr>
            </a:lvl8pPr>
            <a:lvl9pPr marL="1828800" algn="l" rtl="0" eaLnBrk="1" fontAlgn="base" hangingPunct="1">
              <a:spcBef>
                <a:spcPct val="0"/>
              </a:spcBef>
              <a:spcAft>
                <a:spcPct val="0"/>
              </a:spcAft>
              <a:defRPr sz="2400">
                <a:solidFill>
                  <a:srgbClr val="544D4D"/>
                </a:solidFill>
                <a:latin typeface="Arial" charset="0"/>
              </a:defRPr>
            </a:lvl9pPr>
          </a:lstStyle>
          <a:p>
            <a:r>
              <a:rPr lang="de-DE" smtClean="0"/>
              <a:t>JASBA - SENJA PURE</a:t>
            </a:r>
            <a:br>
              <a:rPr lang="de-DE" smtClean="0"/>
            </a:br>
            <a:endParaRPr lang="de-DE" dirty="0"/>
          </a:p>
        </p:txBody>
      </p:sp>
    </p:spTree>
    <p:extLst>
      <p:ext uri="{BB962C8B-B14F-4D97-AF65-F5344CB8AC3E}">
        <p14:creationId xmlns:p14="http://schemas.microsoft.com/office/powerpoint/2010/main" val="308660977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Wand, drinnen, Raum, Kachel enthält.&#10;&#10;Automatisch generierte Beschreibung">
            <a:extLst>
              <a:ext uri="{FF2B5EF4-FFF2-40B4-BE49-F238E27FC236}">
                <a16:creationId xmlns:a16="http://schemas.microsoft.com/office/drawing/2014/main" id="{7E23CA86-3632-4F4E-8A7E-14B537F45A0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650B02E1-4B31-4135-97D0-A7B260CB7267}"/>
              </a:ext>
            </a:extLst>
          </p:cNvPr>
          <p:cNvSpPr>
            <a:spLocks noGrp="1"/>
          </p:cNvSpPr>
          <p:nvPr>
            <p:ph type="title"/>
          </p:nvPr>
        </p:nvSpPr>
        <p:spPr>
          <a:xfrm>
            <a:off x="533400" y="-1"/>
            <a:ext cx="3492000" cy="1314000"/>
          </a:xfrm>
        </p:spPr>
        <p:txBody>
          <a:bodyPr/>
          <a:lstStyle/>
          <a:p>
            <a:r>
              <a:rPr lang="de-DE" dirty="0"/>
              <a:t>JASBA - SENJA PURE</a:t>
            </a:r>
            <a:br>
              <a:rPr lang="de-DE" dirty="0"/>
            </a:br>
            <a:endParaRPr lang="de-DE" dirty="0"/>
          </a:p>
        </p:txBody>
      </p:sp>
    </p:spTree>
    <p:extLst>
      <p:ext uri="{BB962C8B-B14F-4D97-AF65-F5344CB8AC3E}">
        <p14:creationId xmlns:p14="http://schemas.microsoft.com/office/powerpoint/2010/main" val="157140851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99CE033-7330-4429-84AC-76975E415C88}"/>
              </a:ext>
            </a:extLst>
          </p:cNvPr>
          <p:cNvPicPr>
            <a:picLocks noChangeAspect="1"/>
          </p:cNvPicPr>
          <p:nvPr/>
        </p:nvPicPr>
        <p:blipFill>
          <a:blip r:embed="rId2"/>
          <a:stretch>
            <a:fillRect/>
          </a:stretch>
        </p:blipFill>
        <p:spPr>
          <a:xfrm>
            <a:off x="4693648" y="4283870"/>
            <a:ext cx="2286326" cy="2266950"/>
          </a:xfrm>
          <a:prstGeom prst="rect">
            <a:avLst/>
          </a:prstGeom>
        </p:spPr>
      </p:pic>
      <p:pic>
        <p:nvPicPr>
          <p:cNvPr id="9" name="Grafik 8">
            <a:extLst>
              <a:ext uri="{FF2B5EF4-FFF2-40B4-BE49-F238E27FC236}">
                <a16:creationId xmlns:a16="http://schemas.microsoft.com/office/drawing/2014/main" id="{BC239B8F-ED71-4E54-B083-CA374A2E0989}"/>
              </a:ext>
            </a:extLst>
          </p:cNvPr>
          <p:cNvPicPr>
            <a:picLocks noChangeAspect="1"/>
          </p:cNvPicPr>
          <p:nvPr/>
        </p:nvPicPr>
        <p:blipFill>
          <a:blip r:embed="rId3"/>
          <a:stretch>
            <a:fillRect/>
          </a:stretch>
        </p:blipFill>
        <p:spPr>
          <a:xfrm>
            <a:off x="5056363" y="1614376"/>
            <a:ext cx="2286326" cy="2266950"/>
          </a:xfrm>
          <a:prstGeom prst="rect">
            <a:avLst/>
          </a:prstGeom>
        </p:spPr>
      </p:pic>
      <p:sp>
        <p:nvSpPr>
          <p:cNvPr id="3" name="Textplatzhalter 2">
            <a:extLst>
              <a:ext uri="{FF2B5EF4-FFF2-40B4-BE49-F238E27FC236}">
                <a16:creationId xmlns:a16="http://schemas.microsoft.com/office/drawing/2014/main" id="{FD5148F5-A549-455D-823A-A7366EF7B91A}"/>
              </a:ext>
            </a:extLst>
          </p:cNvPr>
          <p:cNvSpPr>
            <a:spLocks noGrp="1"/>
          </p:cNvSpPr>
          <p:nvPr>
            <p:ph type="body" sz="quarter" idx="13"/>
          </p:nvPr>
        </p:nvSpPr>
        <p:spPr/>
        <p:txBody>
          <a:bodyPr/>
          <a:lstStyle/>
          <a:p>
            <a:r>
              <a:rPr lang="de-DE" dirty="0"/>
              <a:t>PERFEKTE KOMBINATIONEN</a:t>
            </a:r>
          </a:p>
        </p:txBody>
      </p:sp>
      <p:sp>
        <p:nvSpPr>
          <p:cNvPr id="4" name="Titel 3">
            <a:extLst>
              <a:ext uri="{FF2B5EF4-FFF2-40B4-BE49-F238E27FC236}">
                <a16:creationId xmlns:a16="http://schemas.microsoft.com/office/drawing/2014/main" id="{51A7939E-637E-4084-B193-C1C1566152BB}"/>
              </a:ext>
            </a:extLst>
          </p:cNvPr>
          <p:cNvSpPr>
            <a:spLocks noGrp="1"/>
          </p:cNvSpPr>
          <p:nvPr>
            <p:ph type="title"/>
          </p:nvPr>
        </p:nvSpPr>
        <p:spPr/>
        <p:txBody>
          <a:bodyPr/>
          <a:lstStyle/>
          <a:p>
            <a:r>
              <a:rPr lang="de-DE" dirty="0"/>
              <a:t>JASBA - SENJA PURE</a:t>
            </a:r>
            <a:br>
              <a:rPr lang="de-DE" dirty="0"/>
            </a:br>
            <a:endParaRPr lang="de-DE" dirty="0"/>
          </a:p>
        </p:txBody>
      </p:sp>
      <p:grpSp>
        <p:nvGrpSpPr>
          <p:cNvPr id="39" name="Gruppieren 38">
            <a:extLst>
              <a:ext uri="{FF2B5EF4-FFF2-40B4-BE49-F238E27FC236}">
                <a16:creationId xmlns:a16="http://schemas.microsoft.com/office/drawing/2014/main" id="{B67805E9-E9CC-47C4-9BCB-E523A19D4F6D}"/>
              </a:ext>
            </a:extLst>
          </p:cNvPr>
          <p:cNvGrpSpPr/>
          <p:nvPr/>
        </p:nvGrpSpPr>
        <p:grpSpPr>
          <a:xfrm>
            <a:off x="533400" y="1619250"/>
            <a:ext cx="2283885" cy="2247900"/>
            <a:chOff x="533400" y="1619250"/>
            <a:chExt cx="1994449" cy="1963024"/>
          </a:xfrm>
        </p:grpSpPr>
        <p:pic>
          <p:nvPicPr>
            <p:cNvPr id="11" name="Grafik 10">
              <a:extLst>
                <a:ext uri="{FF2B5EF4-FFF2-40B4-BE49-F238E27FC236}">
                  <a16:creationId xmlns:a16="http://schemas.microsoft.com/office/drawing/2014/main" id="{4CB4B257-6C0E-42F8-A2DA-9C6BF4D3B33B}"/>
                </a:ext>
              </a:extLst>
            </p:cNvPr>
            <p:cNvPicPr>
              <a:picLocks noChangeAspect="1"/>
            </p:cNvPicPr>
            <p:nvPr/>
          </p:nvPicPr>
          <p:blipFill>
            <a:blip r:embed="rId4"/>
            <a:stretch>
              <a:fillRect/>
            </a:stretch>
          </p:blipFill>
          <p:spPr>
            <a:xfrm>
              <a:off x="2192289" y="1619250"/>
              <a:ext cx="335560" cy="1963024"/>
            </a:xfrm>
            <a:prstGeom prst="rect">
              <a:avLst/>
            </a:prstGeom>
          </p:spPr>
        </p:pic>
        <p:pic>
          <p:nvPicPr>
            <p:cNvPr id="13" name="Grafik 12">
              <a:extLst>
                <a:ext uri="{FF2B5EF4-FFF2-40B4-BE49-F238E27FC236}">
                  <a16:creationId xmlns:a16="http://schemas.microsoft.com/office/drawing/2014/main" id="{5442D425-BD0F-4AF6-912B-DEBE368FD71C}"/>
                </a:ext>
              </a:extLst>
            </p:cNvPr>
            <p:cNvPicPr>
              <a:picLocks noChangeAspect="1"/>
            </p:cNvPicPr>
            <p:nvPr/>
          </p:nvPicPr>
          <p:blipFill>
            <a:blip r:embed="rId5"/>
            <a:stretch>
              <a:fillRect/>
            </a:stretch>
          </p:blipFill>
          <p:spPr>
            <a:xfrm>
              <a:off x="1864349" y="1619250"/>
              <a:ext cx="335560" cy="1963024"/>
            </a:xfrm>
            <a:prstGeom prst="rect">
              <a:avLst/>
            </a:prstGeom>
          </p:spPr>
        </p:pic>
        <p:pic>
          <p:nvPicPr>
            <p:cNvPr id="15" name="Grafik 14">
              <a:extLst>
                <a:ext uri="{FF2B5EF4-FFF2-40B4-BE49-F238E27FC236}">
                  <a16:creationId xmlns:a16="http://schemas.microsoft.com/office/drawing/2014/main" id="{BC201844-FF6B-42F6-B42B-DFC15E9EF3E9}"/>
                </a:ext>
              </a:extLst>
            </p:cNvPr>
            <p:cNvPicPr>
              <a:picLocks noChangeAspect="1"/>
            </p:cNvPicPr>
            <p:nvPr/>
          </p:nvPicPr>
          <p:blipFill>
            <a:blip r:embed="rId6"/>
            <a:stretch>
              <a:fillRect/>
            </a:stretch>
          </p:blipFill>
          <p:spPr>
            <a:xfrm>
              <a:off x="1536409" y="1619250"/>
              <a:ext cx="335560" cy="1963024"/>
            </a:xfrm>
            <a:prstGeom prst="rect">
              <a:avLst/>
            </a:prstGeom>
          </p:spPr>
        </p:pic>
        <p:pic>
          <p:nvPicPr>
            <p:cNvPr id="17" name="Grafik 16">
              <a:extLst>
                <a:ext uri="{FF2B5EF4-FFF2-40B4-BE49-F238E27FC236}">
                  <a16:creationId xmlns:a16="http://schemas.microsoft.com/office/drawing/2014/main" id="{4C07FDE5-4DA5-48BC-8ADE-333988FCE0F6}"/>
                </a:ext>
              </a:extLst>
            </p:cNvPr>
            <p:cNvPicPr>
              <a:picLocks noChangeAspect="1"/>
            </p:cNvPicPr>
            <p:nvPr/>
          </p:nvPicPr>
          <p:blipFill>
            <a:blip r:embed="rId7"/>
            <a:stretch>
              <a:fillRect/>
            </a:stretch>
          </p:blipFill>
          <p:spPr>
            <a:xfrm>
              <a:off x="1204520" y="1619250"/>
              <a:ext cx="335560" cy="1963024"/>
            </a:xfrm>
            <a:prstGeom prst="rect">
              <a:avLst/>
            </a:prstGeom>
          </p:spPr>
        </p:pic>
        <p:pic>
          <p:nvPicPr>
            <p:cNvPr id="19" name="Grafik 18">
              <a:extLst>
                <a:ext uri="{FF2B5EF4-FFF2-40B4-BE49-F238E27FC236}">
                  <a16:creationId xmlns:a16="http://schemas.microsoft.com/office/drawing/2014/main" id="{3FF671FB-035F-4B4E-AA90-12C5C4AD04C9}"/>
                </a:ext>
              </a:extLst>
            </p:cNvPr>
            <p:cNvPicPr>
              <a:picLocks noChangeAspect="1"/>
            </p:cNvPicPr>
            <p:nvPr/>
          </p:nvPicPr>
          <p:blipFill>
            <a:blip r:embed="rId8"/>
            <a:stretch>
              <a:fillRect/>
            </a:stretch>
          </p:blipFill>
          <p:spPr>
            <a:xfrm>
              <a:off x="868960" y="1619250"/>
              <a:ext cx="335560" cy="1963024"/>
            </a:xfrm>
            <a:prstGeom prst="rect">
              <a:avLst/>
            </a:prstGeom>
          </p:spPr>
        </p:pic>
        <p:pic>
          <p:nvPicPr>
            <p:cNvPr id="21" name="Grafik 20">
              <a:extLst>
                <a:ext uri="{FF2B5EF4-FFF2-40B4-BE49-F238E27FC236}">
                  <a16:creationId xmlns:a16="http://schemas.microsoft.com/office/drawing/2014/main" id="{B1E087AE-D437-4189-91A4-6AFBC27F1429}"/>
                </a:ext>
              </a:extLst>
            </p:cNvPr>
            <p:cNvPicPr>
              <a:picLocks noChangeAspect="1"/>
            </p:cNvPicPr>
            <p:nvPr/>
          </p:nvPicPr>
          <p:blipFill>
            <a:blip r:embed="rId9"/>
            <a:stretch>
              <a:fillRect/>
            </a:stretch>
          </p:blipFill>
          <p:spPr>
            <a:xfrm>
              <a:off x="533400" y="1619250"/>
              <a:ext cx="335560" cy="1963024"/>
            </a:xfrm>
            <a:prstGeom prst="rect">
              <a:avLst/>
            </a:prstGeom>
          </p:spPr>
        </p:pic>
      </p:grpSp>
      <p:sp>
        <p:nvSpPr>
          <p:cNvPr id="22" name="Textfeld 21">
            <a:extLst>
              <a:ext uri="{FF2B5EF4-FFF2-40B4-BE49-F238E27FC236}">
                <a16:creationId xmlns:a16="http://schemas.microsoft.com/office/drawing/2014/main" id="{E35388E9-4FE9-4BF0-AD25-EF5E3A6B092B}"/>
              </a:ext>
            </a:extLst>
          </p:cNvPr>
          <p:cNvSpPr txBox="1"/>
          <p:nvPr/>
        </p:nvSpPr>
        <p:spPr>
          <a:xfrm>
            <a:off x="3353918" y="1555281"/>
            <a:ext cx="1052513" cy="461665"/>
          </a:xfrm>
          <a:prstGeom prst="rect">
            <a:avLst/>
          </a:prstGeom>
          <a:noFill/>
        </p:spPr>
        <p:txBody>
          <a:bodyPr wrap="square" rtlCol="0">
            <a:spAutoFit/>
          </a:bodyPr>
          <a:lstStyle/>
          <a:p>
            <a:r>
              <a:rPr lang="de-DE" sz="1200" dirty="0">
                <a:solidFill>
                  <a:schemeClr val="tx1">
                    <a:lumMod val="75000"/>
                    <a:lumOff val="25000"/>
                  </a:schemeClr>
                </a:solidFill>
              </a:rPr>
              <a:t>NORDIC COUNTRY</a:t>
            </a:r>
          </a:p>
        </p:txBody>
      </p:sp>
      <p:sp>
        <p:nvSpPr>
          <p:cNvPr id="23" name="Textfeld 22">
            <a:extLst>
              <a:ext uri="{FF2B5EF4-FFF2-40B4-BE49-F238E27FC236}">
                <a16:creationId xmlns:a16="http://schemas.microsoft.com/office/drawing/2014/main" id="{A0D88062-4910-4B4D-ACB9-C17BAFA32777}"/>
              </a:ext>
            </a:extLst>
          </p:cNvPr>
          <p:cNvSpPr txBox="1"/>
          <p:nvPr/>
        </p:nvSpPr>
        <p:spPr>
          <a:xfrm>
            <a:off x="533400" y="1662113"/>
            <a:ext cx="1052513" cy="246221"/>
          </a:xfrm>
          <a:prstGeom prst="rect">
            <a:avLst/>
          </a:prstGeom>
          <a:noFill/>
        </p:spPr>
        <p:txBody>
          <a:bodyPr wrap="square" rtlCol="0">
            <a:spAutoFit/>
          </a:bodyPr>
          <a:lstStyle/>
          <a:p>
            <a:r>
              <a:rPr lang="de-DE" sz="1000" dirty="0" err="1">
                <a:solidFill>
                  <a:schemeClr val="tx1">
                    <a:lumMod val="75000"/>
                    <a:lumOff val="25000"/>
                  </a:schemeClr>
                </a:solidFill>
              </a:rPr>
              <a:t>maple</a:t>
            </a:r>
            <a:endParaRPr lang="de-DE" sz="1000" dirty="0">
              <a:solidFill>
                <a:schemeClr val="tx1">
                  <a:lumMod val="75000"/>
                  <a:lumOff val="25000"/>
                </a:schemeClr>
              </a:solidFill>
            </a:endParaRPr>
          </a:p>
        </p:txBody>
      </p:sp>
      <p:pic>
        <p:nvPicPr>
          <p:cNvPr id="31" name="Grafik 30">
            <a:extLst>
              <a:ext uri="{FF2B5EF4-FFF2-40B4-BE49-F238E27FC236}">
                <a16:creationId xmlns:a16="http://schemas.microsoft.com/office/drawing/2014/main" id="{C6DE477C-5F9C-4346-838D-8383D3A7AB8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5381" y="1951197"/>
            <a:ext cx="1854874" cy="618640"/>
          </a:xfrm>
          <a:prstGeom prst="rect">
            <a:avLst/>
          </a:prstGeom>
          <a:effectLst>
            <a:outerShdw blurRad="50800" dist="38100" dir="2700000" algn="tl" rotWithShape="0">
              <a:prstClr val="black">
                <a:alpha val="40000"/>
              </a:prstClr>
            </a:outerShdw>
          </a:effectLst>
        </p:spPr>
      </p:pic>
      <p:pic>
        <p:nvPicPr>
          <p:cNvPr id="29" name="Grafik 28">
            <a:extLst>
              <a:ext uri="{FF2B5EF4-FFF2-40B4-BE49-F238E27FC236}">
                <a16:creationId xmlns:a16="http://schemas.microsoft.com/office/drawing/2014/main" id="{A1208B4B-1001-4B39-8F9D-3C1C8CC6D4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93397" y="2141706"/>
            <a:ext cx="1552575" cy="776288"/>
          </a:xfrm>
          <a:prstGeom prst="rect">
            <a:avLst/>
          </a:prstGeom>
          <a:effectLst>
            <a:outerShdw blurRad="50800" dist="38100" dir="2700000" algn="tl" rotWithShape="0">
              <a:prstClr val="black">
                <a:alpha val="40000"/>
              </a:prstClr>
            </a:outerShdw>
          </a:effectLst>
        </p:spPr>
      </p:pic>
      <p:pic>
        <p:nvPicPr>
          <p:cNvPr id="32" name="Grafik 31">
            <a:extLst>
              <a:ext uri="{FF2B5EF4-FFF2-40B4-BE49-F238E27FC236}">
                <a16:creationId xmlns:a16="http://schemas.microsoft.com/office/drawing/2014/main" id="{6C52B30D-C7D8-4323-8A26-0DB7F63AF2E4}"/>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337073" y="2572236"/>
            <a:ext cx="618290" cy="618640"/>
          </a:xfrm>
          <a:prstGeom prst="rect">
            <a:avLst/>
          </a:prstGeom>
          <a:effectLst>
            <a:outerShdw blurRad="50800" dist="38100" dir="2700000" algn="tl" rotWithShape="0">
              <a:prstClr val="black">
                <a:alpha val="40000"/>
              </a:prstClr>
            </a:outerShdw>
          </a:effectLst>
        </p:spPr>
      </p:pic>
      <p:pic>
        <p:nvPicPr>
          <p:cNvPr id="33" name="Grafik 32" descr="Ein Bild, das gefliest enthält.&#10;&#10;Automatisch generierte Beschreibung">
            <a:extLst>
              <a:ext uri="{FF2B5EF4-FFF2-40B4-BE49-F238E27FC236}">
                <a16:creationId xmlns:a16="http://schemas.microsoft.com/office/drawing/2014/main" id="{3D5A223C-CBFE-47F1-999F-545B0F340EA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16250" y="2122647"/>
            <a:ext cx="618291" cy="618640"/>
          </a:xfrm>
          <a:prstGeom prst="rect">
            <a:avLst/>
          </a:prstGeom>
          <a:effectLst>
            <a:outerShdw blurRad="50800" dist="38100" dir="2700000" algn="tl" rotWithShape="0">
              <a:prstClr val="black">
                <a:alpha val="40000"/>
              </a:prstClr>
            </a:outerShdw>
          </a:effectLst>
        </p:spPr>
      </p:pic>
      <p:sp>
        <p:nvSpPr>
          <p:cNvPr id="35" name="Rechteck 34">
            <a:extLst>
              <a:ext uri="{FF2B5EF4-FFF2-40B4-BE49-F238E27FC236}">
                <a16:creationId xmlns:a16="http://schemas.microsoft.com/office/drawing/2014/main" id="{5D6829C0-E4F4-4600-A126-4EF6952A2800}"/>
              </a:ext>
            </a:extLst>
          </p:cNvPr>
          <p:cNvSpPr/>
          <p:nvPr/>
        </p:nvSpPr>
        <p:spPr>
          <a:xfrm>
            <a:off x="3370477" y="2035345"/>
            <a:ext cx="805029" cy="1446550"/>
          </a:xfrm>
          <a:prstGeom prst="rect">
            <a:avLst/>
          </a:prstGeom>
        </p:spPr>
        <p:txBody>
          <a:bodyPr wrap="none">
            <a:spAutoFit/>
          </a:bodyPr>
          <a:lstStyle/>
          <a:p>
            <a:pPr lvl="0"/>
            <a:r>
              <a:rPr lang="de-DE" sz="800" dirty="0">
                <a:solidFill>
                  <a:schemeClr val="tx1">
                    <a:lumMod val="75000"/>
                    <a:lumOff val="25000"/>
                  </a:schemeClr>
                </a:solidFill>
              </a:rPr>
              <a:t>Mosaik </a:t>
            </a:r>
            <a:br>
              <a:rPr lang="de-DE" sz="800" dirty="0">
                <a:solidFill>
                  <a:schemeClr val="tx1">
                    <a:lumMod val="75000"/>
                    <a:lumOff val="25000"/>
                  </a:schemeClr>
                </a:solidFill>
              </a:rPr>
            </a:br>
            <a:r>
              <a:rPr lang="de-DE" sz="800" dirty="0">
                <a:solidFill>
                  <a:schemeClr val="tx1">
                    <a:lumMod val="75000"/>
                    <a:lumOff val="25000"/>
                  </a:schemeClr>
                </a:solidFill>
              </a:rPr>
              <a:t>2,5 x 2,5 cm, </a:t>
            </a:r>
            <a:br>
              <a:rPr lang="de-DE" sz="800" dirty="0">
                <a:solidFill>
                  <a:schemeClr val="tx1">
                    <a:lumMod val="75000"/>
                    <a:lumOff val="25000"/>
                  </a:schemeClr>
                </a:solidFill>
              </a:rPr>
            </a:br>
            <a:r>
              <a:rPr lang="de-DE" sz="800" dirty="0">
                <a:solidFill>
                  <a:schemeClr val="tx1">
                    <a:lumMod val="75000"/>
                    <a:lumOff val="25000"/>
                  </a:schemeClr>
                </a:solidFill>
              </a:rPr>
              <a:t>5 x 5 cm, </a:t>
            </a:r>
            <a:br>
              <a:rPr lang="de-DE" sz="800" dirty="0">
                <a:solidFill>
                  <a:schemeClr val="tx1">
                    <a:lumMod val="75000"/>
                    <a:lumOff val="25000"/>
                  </a:schemeClr>
                </a:solidFill>
              </a:rPr>
            </a:br>
            <a:r>
              <a:rPr lang="de-DE" sz="800" dirty="0" err="1" smtClean="0">
                <a:solidFill>
                  <a:schemeClr val="tx1">
                    <a:lumMod val="75000"/>
                    <a:lumOff val="25000"/>
                  </a:schemeClr>
                </a:solidFill>
              </a:rPr>
              <a:t>ahorn</a:t>
            </a:r>
            <a:endParaRPr lang="de-DE" sz="800" dirty="0">
              <a:solidFill>
                <a:schemeClr val="tx1">
                  <a:lumMod val="75000"/>
                  <a:lumOff val="25000"/>
                </a:schemeClr>
              </a:solidFill>
            </a:endParaRPr>
          </a:p>
          <a:p>
            <a:pPr lvl="0"/>
            <a:endParaRPr lang="de-DE" sz="800" dirty="0">
              <a:solidFill>
                <a:schemeClr val="tx1">
                  <a:lumMod val="75000"/>
                  <a:lumOff val="25000"/>
                </a:schemeClr>
              </a:solidFill>
            </a:endParaRPr>
          </a:p>
          <a:p>
            <a:pPr lvl="0"/>
            <a:r>
              <a:rPr lang="de-DE" sz="800" dirty="0">
                <a:solidFill>
                  <a:schemeClr val="tx1">
                    <a:lumMod val="75000"/>
                    <a:lumOff val="25000"/>
                  </a:schemeClr>
                </a:solidFill>
              </a:rPr>
              <a:t>Wandfliese </a:t>
            </a:r>
          </a:p>
          <a:p>
            <a:pPr lvl="0"/>
            <a:r>
              <a:rPr lang="de-DE" sz="800" dirty="0">
                <a:solidFill>
                  <a:schemeClr val="tx1">
                    <a:lumMod val="75000"/>
                    <a:lumOff val="25000"/>
                  </a:schemeClr>
                </a:solidFill>
              </a:rPr>
              <a:t>30 x 60 + </a:t>
            </a:r>
            <a:br>
              <a:rPr lang="de-DE" sz="800" dirty="0">
                <a:solidFill>
                  <a:schemeClr val="tx1">
                    <a:lumMod val="75000"/>
                    <a:lumOff val="25000"/>
                  </a:schemeClr>
                </a:solidFill>
              </a:rPr>
            </a:br>
            <a:r>
              <a:rPr lang="de-DE" sz="800" dirty="0">
                <a:solidFill>
                  <a:schemeClr val="tx1">
                    <a:lumMod val="75000"/>
                    <a:lumOff val="25000"/>
                  </a:schemeClr>
                </a:solidFill>
              </a:rPr>
              <a:t>30 x 90 cm</a:t>
            </a:r>
            <a:br>
              <a:rPr lang="de-DE" sz="800" dirty="0">
                <a:solidFill>
                  <a:schemeClr val="tx1">
                    <a:lumMod val="75000"/>
                    <a:lumOff val="25000"/>
                  </a:schemeClr>
                </a:solidFill>
              </a:rPr>
            </a:br>
            <a:r>
              <a:rPr lang="de-DE" sz="800" dirty="0" smtClean="0">
                <a:solidFill>
                  <a:schemeClr val="tx1">
                    <a:lumMod val="75000"/>
                    <a:lumOff val="25000"/>
                  </a:schemeClr>
                </a:solidFill>
              </a:rPr>
              <a:t>naturweiß</a:t>
            </a:r>
            <a:endParaRPr lang="de-DE" sz="800" dirty="0">
              <a:solidFill>
                <a:schemeClr val="tx1">
                  <a:lumMod val="75000"/>
                  <a:lumOff val="25000"/>
                </a:schemeClr>
              </a:solidFill>
            </a:endParaRPr>
          </a:p>
          <a:p>
            <a:pPr lvl="0"/>
            <a:r>
              <a:rPr lang="de-DE" sz="800" dirty="0">
                <a:solidFill>
                  <a:schemeClr val="tx1">
                    <a:lumMod val="75000"/>
                    <a:lumOff val="25000"/>
                  </a:schemeClr>
                </a:solidFill>
              </a:rPr>
              <a:t/>
            </a:r>
            <a:br>
              <a:rPr lang="de-DE" sz="800" dirty="0">
                <a:solidFill>
                  <a:schemeClr val="tx1">
                    <a:lumMod val="75000"/>
                    <a:lumOff val="25000"/>
                  </a:schemeClr>
                </a:solidFill>
              </a:rPr>
            </a:br>
            <a:r>
              <a:rPr lang="de-DE" sz="800" dirty="0">
                <a:solidFill>
                  <a:schemeClr val="tx1">
                    <a:lumMod val="75000"/>
                    <a:lumOff val="25000"/>
                  </a:schemeClr>
                </a:solidFill>
              </a:rPr>
              <a:t> </a:t>
            </a:r>
          </a:p>
        </p:txBody>
      </p:sp>
      <p:pic>
        <p:nvPicPr>
          <p:cNvPr id="37" name="Grafik 36">
            <a:extLst>
              <a:ext uri="{FF2B5EF4-FFF2-40B4-BE49-F238E27FC236}">
                <a16:creationId xmlns:a16="http://schemas.microsoft.com/office/drawing/2014/main" id="{13C7BD48-3C5F-4F08-9996-55FED5223D96}"/>
              </a:ext>
            </a:extLst>
          </p:cNvPr>
          <p:cNvPicPr>
            <a:picLocks noChangeAspect="1"/>
          </p:cNvPicPr>
          <p:nvPr/>
        </p:nvPicPr>
        <p:blipFill>
          <a:blip r:embed="rId14"/>
          <a:stretch>
            <a:fillRect/>
          </a:stretch>
        </p:blipFill>
        <p:spPr>
          <a:xfrm>
            <a:off x="504825" y="4283870"/>
            <a:ext cx="2312460" cy="2312460"/>
          </a:xfrm>
          <a:prstGeom prst="rect">
            <a:avLst/>
          </a:prstGeom>
        </p:spPr>
      </p:pic>
      <p:sp>
        <p:nvSpPr>
          <p:cNvPr id="38" name="Rechteck 37">
            <a:extLst>
              <a:ext uri="{FF2B5EF4-FFF2-40B4-BE49-F238E27FC236}">
                <a16:creationId xmlns:a16="http://schemas.microsoft.com/office/drawing/2014/main" id="{750E3FCE-2E3A-4D07-BA2B-74BC227C00AD}"/>
              </a:ext>
            </a:extLst>
          </p:cNvPr>
          <p:cNvSpPr/>
          <p:nvPr/>
        </p:nvSpPr>
        <p:spPr>
          <a:xfrm>
            <a:off x="533400" y="3429000"/>
            <a:ext cx="1452642" cy="400110"/>
          </a:xfrm>
          <a:prstGeom prst="rect">
            <a:avLst/>
          </a:prstGeom>
        </p:spPr>
        <p:txBody>
          <a:bodyPr wrap="none">
            <a:spAutoFit/>
          </a:bodyPr>
          <a:lstStyle/>
          <a:p>
            <a:pPr lvl="0"/>
            <a:r>
              <a:rPr lang="de-DE" sz="1000" dirty="0">
                <a:solidFill>
                  <a:schemeClr val="tx1">
                    <a:lumMod val="75000"/>
                    <a:lumOff val="25000"/>
                  </a:schemeClr>
                </a:solidFill>
              </a:rPr>
              <a:t>Walden, 20 x 120 cm, </a:t>
            </a:r>
            <a:br>
              <a:rPr lang="de-DE" sz="1000" dirty="0">
                <a:solidFill>
                  <a:schemeClr val="tx1">
                    <a:lumMod val="75000"/>
                    <a:lumOff val="25000"/>
                  </a:schemeClr>
                </a:solidFill>
              </a:rPr>
            </a:br>
            <a:r>
              <a:rPr lang="de-DE" sz="1000" dirty="0">
                <a:solidFill>
                  <a:schemeClr val="tx1">
                    <a:lumMod val="75000"/>
                    <a:lumOff val="25000"/>
                  </a:schemeClr>
                </a:solidFill>
              </a:rPr>
              <a:t>R10/A+B, relax beige</a:t>
            </a:r>
          </a:p>
        </p:txBody>
      </p:sp>
      <p:sp>
        <p:nvSpPr>
          <p:cNvPr id="40" name="Textfeld 39">
            <a:extLst>
              <a:ext uri="{FF2B5EF4-FFF2-40B4-BE49-F238E27FC236}">
                <a16:creationId xmlns:a16="http://schemas.microsoft.com/office/drawing/2014/main" id="{27A8423C-61BF-43AA-8763-5AF4AD49B1B3}"/>
              </a:ext>
            </a:extLst>
          </p:cNvPr>
          <p:cNvSpPr txBox="1"/>
          <p:nvPr/>
        </p:nvSpPr>
        <p:spPr>
          <a:xfrm>
            <a:off x="3353918" y="4205650"/>
            <a:ext cx="1052513" cy="461665"/>
          </a:xfrm>
          <a:prstGeom prst="rect">
            <a:avLst/>
          </a:prstGeom>
          <a:noFill/>
        </p:spPr>
        <p:txBody>
          <a:bodyPr wrap="square" rtlCol="0">
            <a:spAutoFit/>
          </a:bodyPr>
          <a:lstStyle/>
          <a:p>
            <a:r>
              <a:rPr lang="de-DE" sz="1200" dirty="0">
                <a:solidFill>
                  <a:schemeClr val="tx1">
                    <a:lumMod val="75000"/>
                    <a:lumOff val="25000"/>
                  </a:schemeClr>
                </a:solidFill>
              </a:rPr>
              <a:t>SHABBY</a:t>
            </a:r>
          </a:p>
          <a:p>
            <a:r>
              <a:rPr lang="de-DE" sz="1200" dirty="0">
                <a:solidFill>
                  <a:schemeClr val="tx1">
                    <a:lumMod val="75000"/>
                    <a:lumOff val="25000"/>
                  </a:schemeClr>
                </a:solidFill>
              </a:rPr>
              <a:t>CHIC</a:t>
            </a:r>
          </a:p>
        </p:txBody>
      </p:sp>
      <p:sp>
        <p:nvSpPr>
          <p:cNvPr id="41" name="Rechteck 40">
            <a:extLst>
              <a:ext uri="{FF2B5EF4-FFF2-40B4-BE49-F238E27FC236}">
                <a16:creationId xmlns:a16="http://schemas.microsoft.com/office/drawing/2014/main" id="{4A015883-2436-4A5E-B7AC-0D411BD3F031}"/>
              </a:ext>
            </a:extLst>
          </p:cNvPr>
          <p:cNvSpPr/>
          <p:nvPr/>
        </p:nvSpPr>
        <p:spPr>
          <a:xfrm>
            <a:off x="3370477" y="4714922"/>
            <a:ext cx="1146468" cy="1815882"/>
          </a:xfrm>
          <a:prstGeom prst="rect">
            <a:avLst/>
          </a:prstGeom>
        </p:spPr>
        <p:txBody>
          <a:bodyPr wrap="none">
            <a:spAutoFit/>
          </a:bodyPr>
          <a:lstStyle/>
          <a:p>
            <a:pPr lvl="0"/>
            <a:r>
              <a:rPr lang="de-DE" sz="800" dirty="0">
                <a:solidFill>
                  <a:schemeClr val="tx1">
                    <a:lumMod val="75000"/>
                    <a:lumOff val="25000"/>
                  </a:schemeClr>
                </a:solidFill>
              </a:rPr>
              <a:t>Mosaik </a:t>
            </a:r>
            <a:br>
              <a:rPr lang="de-DE" sz="800" dirty="0">
                <a:solidFill>
                  <a:schemeClr val="tx1">
                    <a:lumMod val="75000"/>
                    <a:lumOff val="25000"/>
                  </a:schemeClr>
                </a:solidFill>
              </a:rPr>
            </a:br>
            <a:r>
              <a:rPr lang="de-DE" sz="800" dirty="0">
                <a:solidFill>
                  <a:schemeClr val="tx1">
                    <a:lumMod val="75000"/>
                    <a:lumOff val="25000"/>
                  </a:schemeClr>
                </a:solidFill>
              </a:rPr>
              <a:t>2,5 x 2,5 cm, </a:t>
            </a:r>
          </a:p>
          <a:p>
            <a:pPr lvl="0"/>
            <a:r>
              <a:rPr lang="de-DE" sz="800" dirty="0" err="1">
                <a:solidFill>
                  <a:schemeClr val="tx1">
                    <a:lumMod val="75000"/>
                    <a:lumOff val="25000"/>
                  </a:schemeClr>
                </a:solidFill>
              </a:rPr>
              <a:t>wood</a:t>
            </a:r>
            <a:r>
              <a:rPr lang="de-DE" sz="800" dirty="0">
                <a:solidFill>
                  <a:schemeClr val="tx1">
                    <a:lumMod val="75000"/>
                    <a:lumOff val="25000"/>
                  </a:schemeClr>
                </a:solidFill>
              </a:rPr>
              <a:t>-mix</a:t>
            </a:r>
          </a:p>
          <a:p>
            <a:pPr lvl="0"/>
            <a:r>
              <a:rPr lang="de-DE" sz="800" dirty="0">
                <a:solidFill>
                  <a:schemeClr val="tx1">
                    <a:lumMod val="75000"/>
                    <a:lumOff val="25000"/>
                  </a:schemeClr>
                </a:solidFill>
              </a:rPr>
              <a:t/>
            </a:r>
            <a:br>
              <a:rPr lang="de-DE" sz="800" dirty="0">
                <a:solidFill>
                  <a:schemeClr val="tx1">
                    <a:lumMod val="75000"/>
                    <a:lumOff val="25000"/>
                  </a:schemeClr>
                </a:solidFill>
              </a:rPr>
            </a:br>
            <a:r>
              <a:rPr lang="de-DE" sz="800" dirty="0">
                <a:solidFill>
                  <a:schemeClr val="tx1">
                    <a:lumMod val="75000"/>
                    <a:lumOff val="25000"/>
                  </a:schemeClr>
                </a:solidFill>
              </a:rPr>
              <a:t>Wandfliese </a:t>
            </a:r>
          </a:p>
          <a:p>
            <a:pPr lvl="0"/>
            <a:r>
              <a:rPr lang="de-DE" sz="800" dirty="0">
                <a:solidFill>
                  <a:schemeClr val="tx1">
                    <a:lumMod val="75000"/>
                    <a:lumOff val="25000"/>
                  </a:schemeClr>
                </a:solidFill>
              </a:rPr>
              <a:t>30 x 60 + </a:t>
            </a:r>
            <a:br>
              <a:rPr lang="de-DE" sz="800" dirty="0">
                <a:solidFill>
                  <a:schemeClr val="tx1">
                    <a:lumMod val="75000"/>
                    <a:lumOff val="25000"/>
                  </a:schemeClr>
                </a:solidFill>
              </a:rPr>
            </a:br>
            <a:r>
              <a:rPr lang="de-DE" sz="800" dirty="0">
                <a:solidFill>
                  <a:schemeClr val="tx1">
                    <a:lumMod val="75000"/>
                    <a:lumOff val="25000"/>
                  </a:schemeClr>
                </a:solidFill>
              </a:rPr>
              <a:t>30 x 90 cm</a:t>
            </a:r>
            <a:br>
              <a:rPr lang="de-DE" sz="800" dirty="0">
                <a:solidFill>
                  <a:schemeClr val="tx1">
                    <a:lumMod val="75000"/>
                    <a:lumOff val="25000"/>
                  </a:schemeClr>
                </a:solidFill>
              </a:rPr>
            </a:br>
            <a:r>
              <a:rPr lang="de-DE" sz="800" dirty="0">
                <a:solidFill>
                  <a:schemeClr val="tx1">
                    <a:lumMod val="75000"/>
                    <a:lumOff val="25000"/>
                  </a:schemeClr>
                </a:solidFill>
              </a:rPr>
              <a:t>naturweiß</a:t>
            </a:r>
          </a:p>
          <a:p>
            <a:pPr lvl="0"/>
            <a:endParaRPr lang="de-DE" sz="800" dirty="0">
              <a:solidFill>
                <a:schemeClr val="tx1">
                  <a:lumMod val="75000"/>
                  <a:lumOff val="25000"/>
                </a:schemeClr>
              </a:solidFill>
            </a:endParaRPr>
          </a:p>
          <a:p>
            <a:r>
              <a:rPr lang="de-DE" sz="800" dirty="0">
                <a:solidFill>
                  <a:schemeClr val="tx1">
                    <a:lumMod val="75000"/>
                    <a:lumOff val="25000"/>
                  </a:schemeClr>
                </a:solidFill>
              </a:rPr>
              <a:t>Mosaik </a:t>
            </a:r>
            <a:br>
              <a:rPr lang="de-DE" sz="800" dirty="0">
                <a:solidFill>
                  <a:schemeClr val="tx1">
                    <a:lumMod val="75000"/>
                    <a:lumOff val="25000"/>
                  </a:schemeClr>
                </a:solidFill>
              </a:rPr>
            </a:br>
            <a:r>
              <a:rPr lang="de-DE" sz="800" dirty="0">
                <a:solidFill>
                  <a:schemeClr val="tx1">
                    <a:lumMod val="75000"/>
                    <a:lumOff val="25000"/>
                  </a:schemeClr>
                </a:solidFill>
              </a:rPr>
              <a:t>2,5 x 2,5 + 5 x 5 cm, </a:t>
            </a:r>
          </a:p>
          <a:p>
            <a:r>
              <a:rPr lang="de-DE" sz="800" dirty="0">
                <a:solidFill>
                  <a:schemeClr val="tx1">
                    <a:lumMod val="75000"/>
                    <a:lumOff val="25000"/>
                  </a:schemeClr>
                </a:solidFill>
              </a:rPr>
              <a:t>eiche</a:t>
            </a:r>
          </a:p>
          <a:p>
            <a:pPr lvl="0"/>
            <a:r>
              <a:rPr lang="de-DE" sz="800" dirty="0">
                <a:solidFill>
                  <a:schemeClr val="tx1">
                    <a:lumMod val="75000"/>
                    <a:lumOff val="25000"/>
                  </a:schemeClr>
                </a:solidFill>
              </a:rPr>
              <a:t/>
            </a:r>
            <a:br>
              <a:rPr lang="de-DE" sz="800" dirty="0">
                <a:solidFill>
                  <a:schemeClr val="tx1">
                    <a:lumMod val="75000"/>
                    <a:lumOff val="25000"/>
                  </a:schemeClr>
                </a:solidFill>
              </a:rPr>
            </a:br>
            <a:r>
              <a:rPr lang="de-DE" sz="800" dirty="0">
                <a:solidFill>
                  <a:schemeClr val="tx1">
                    <a:lumMod val="75000"/>
                    <a:lumOff val="25000"/>
                  </a:schemeClr>
                </a:solidFill>
              </a:rPr>
              <a:t> </a:t>
            </a:r>
          </a:p>
        </p:txBody>
      </p:sp>
      <p:sp>
        <p:nvSpPr>
          <p:cNvPr id="42" name="Textfeld 41">
            <a:extLst>
              <a:ext uri="{FF2B5EF4-FFF2-40B4-BE49-F238E27FC236}">
                <a16:creationId xmlns:a16="http://schemas.microsoft.com/office/drawing/2014/main" id="{E58B68FE-95E8-498F-876C-D9A6D4B0E320}"/>
              </a:ext>
            </a:extLst>
          </p:cNvPr>
          <p:cNvSpPr txBox="1"/>
          <p:nvPr/>
        </p:nvSpPr>
        <p:spPr>
          <a:xfrm>
            <a:off x="533400" y="4321256"/>
            <a:ext cx="1052513" cy="246221"/>
          </a:xfrm>
          <a:prstGeom prst="rect">
            <a:avLst/>
          </a:prstGeom>
          <a:noFill/>
        </p:spPr>
        <p:txBody>
          <a:bodyPr wrap="square" rtlCol="0">
            <a:spAutoFit/>
          </a:bodyPr>
          <a:lstStyle/>
          <a:p>
            <a:r>
              <a:rPr lang="de-DE" sz="1000" dirty="0" err="1">
                <a:solidFill>
                  <a:schemeClr val="tx1">
                    <a:lumMod val="75000"/>
                    <a:lumOff val="25000"/>
                  </a:schemeClr>
                </a:solidFill>
              </a:rPr>
              <a:t>wood</a:t>
            </a:r>
            <a:r>
              <a:rPr lang="de-DE" sz="1000" dirty="0">
                <a:solidFill>
                  <a:schemeClr val="tx1">
                    <a:lumMod val="75000"/>
                    <a:lumOff val="25000"/>
                  </a:schemeClr>
                </a:solidFill>
              </a:rPr>
              <a:t>-mix, </a:t>
            </a:r>
            <a:r>
              <a:rPr lang="de-DE" sz="1000" dirty="0" err="1">
                <a:solidFill>
                  <a:schemeClr val="tx1">
                    <a:lumMod val="75000"/>
                    <a:lumOff val="25000"/>
                  </a:schemeClr>
                </a:solidFill>
              </a:rPr>
              <a:t>oak</a:t>
            </a:r>
            <a:endParaRPr lang="de-DE" sz="1000" dirty="0">
              <a:solidFill>
                <a:schemeClr val="tx1">
                  <a:lumMod val="75000"/>
                  <a:lumOff val="25000"/>
                </a:schemeClr>
              </a:solidFill>
            </a:endParaRPr>
          </a:p>
        </p:txBody>
      </p:sp>
      <p:pic>
        <p:nvPicPr>
          <p:cNvPr id="43" name="Grafik 42">
            <a:extLst>
              <a:ext uri="{FF2B5EF4-FFF2-40B4-BE49-F238E27FC236}">
                <a16:creationId xmlns:a16="http://schemas.microsoft.com/office/drawing/2014/main" id="{858CA42B-DF5C-4A0B-AD2F-604A84CB3E3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5381" y="4585386"/>
            <a:ext cx="1854874" cy="618640"/>
          </a:xfrm>
          <a:prstGeom prst="rect">
            <a:avLst/>
          </a:prstGeom>
          <a:effectLst>
            <a:outerShdw blurRad="50800" dist="38100" dir="2700000" algn="tl" rotWithShape="0">
              <a:prstClr val="black">
                <a:alpha val="40000"/>
              </a:prstClr>
            </a:outerShdw>
          </a:effectLst>
        </p:spPr>
      </p:pic>
      <p:pic>
        <p:nvPicPr>
          <p:cNvPr id="44" name="Grafik 43">
            <a:extLst>
              <a:ext uri="{FF2B5EF4-FFF2-40B4-BE49-F238E27FC236}">
                <a16:creationId xmlns:a16="http://schemas.microsoft.com/office/drawing/2014/main" id="{2F869B26-BFB9-44A2-B399-382BD47C57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93397" y="4775895"/>
            <a:ext cx="1552575" cy="776288"/>
          </a:xfrm>
          <a:prstGeom prst="rect">
            <a:avLst/>
          </a:prstGeom>
          <a:effectLst>
            <a:outerShdw blurRad="50800" dist="38100" dir="2700000" algn="tl" rotWithShape="0">
              <a:prstClr val="black">
                <a:alpha val="40000"/>
              </a:prstClr>
            </a:outerShdw>
          </a:effectLst>
        </p:spPr>
      </p:pic>
      <p:pic>
        <p:nvPicPr>
          <p:cNvPr id="46" name="Grafik 45">
            <a:extLst>
              <a:ext uri="{FF2B5EF4-FFF2-40B4-BE49-F238E27FC236}">
                <a16:creationId xmlns:a16="http://schemas.microsoft.com/office/drawing/2014/main" id="{F09B93AE-1333-434D-9D62-9745D911A3A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2599953" y="4743779"/>
            <a:ext cx="618291" cy="618291"/>
          </a:xfrm>
          <a:prstGeom prst="rect">
            <a:avLst/>
          </a:prstGeom>
          <a:effectLst>
            <a:outerShdw blurRad="50800" dist="38100" dir="2700000" algn="tl" rotWithShape="0">
              <a:prstClr val="black">
                <a:alpha val="40000"/>
              </a:prstClr>
            </a:outerShdw>
          </a:effectLst>
        </p:spPr>
      </p:pic>
      <p:pic>
        <p:nvPicPr>
          <p:cNvPr id="47" name="Grafik 46">
            <a:extLst>
              <a:ext uri="{FF2B5EF4-FFF2-40B4-BE49-F238E27FC236}">
                <a16:creationId xmlns:a16="http://schemas.microsoft.com/office/drawing/2014/main" id="{CB5C772C-4D72-4AC0-9502-CBC36C467CE3}"/>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296360" y="5876878"/>
            <a:ext cx="618290" cy="618290"/>
          </a:xfrm>
          <a:prstGeom prst="rect">
            <a:avLst/>
          </a:prstGeom>
          <a:effectLst>
            <a:outerShdw blurRad="50800" dist="38100" dir="2700000" algn="tl" rotWithShape="0">
              <a:prstClr val="black">
                <a:alpha val="40000"/>
              </a:prstClr>
            </a:outerShdw>
          </a:effectLst>
        </p:spPr>
      </p:pic>
      <p:pic>
        <p:nvPicPr>
          <p:cNvPr id="48" name="Grafik 47">
            <a:extLst>
              <a:ext uri="{FF2B5EF4-FFF2-40B4-BE49-F238E27FC236}">
                <a16:creationId xmlns:a16="http://schemas.microsoft.com/office/drawing/2014/main" id="{998F3C65-DD03-4544-9D93-70C149D03210}"/>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658850" y="5661504"/>
            <a:ext cx="618291" cy="618291"/>
          </a:xfrm>
          <a:prstGeom prst="rect">
            <a:avLst/>
          </a:prstGeom>
          <a:effectLst>
            <a:outerShdw blurRad="50800" dist="38100" dir="2700000" algn="tl" rotWithShape="0">
              <a:prstClr val="black">
                <a:alpha val="40000"/>
              </a:prstClr>
            </a:outerShdw>
          </a:effectLst>
        </p:spPr>
      </p:pic>
      <p:sp>
        <p:nvSpPr>
          <p:cNvPr id="57" name="Rechteck 56">
            <a:extLst>
              <a:ext uri="{FF2B5EF4-FFF2-40B4-BE49-F238E27FC236}">
                <a16:creationId xmlns:a16="http://schemas.microsoft.com/office/drawing/2014/main" id="{4DC74BBD-F8BE-4BA9-87BA-C81E7708C631}"/>
              </a:ext>
            </a:extLst>
          </p:cNvPr>
          <p:cNvSpPr/>
          <p:nvPr/>
        </p:nvSpPr>
        <p:spPr>
          <a:xfrm>
            <a:off x="533400" y="6150710"/>
            <a:ext cx="1289135" cy="400110"/>
          </a:xfrm>
          <a:prstGeom prst="rect">
            <a:avLst/>
          </a:prstGeom>
        </p:spPr>
        <p:txBody>
          <a:bodyPr wrap="none">
            <a:spAutoFit/>
          </a:bodyPr>
          <a:lstStyle/>
          <a:p>
            <a:pPr lvl="0"/>
            <a:r>
              <a:rPr lang="en-US" sz="1000" dirty="0">
                <a:solidFill>
                  <a:schemeClr val="tx1">
                    <a:lumMod val="75000"/>
                    <a:lumOff val="25000"/>
                  </a:schemeClr>
                </a:solidFill>
              </a:rPr>
              <a:t>Like, 120 x 120 cm,</a:t>
            </a:r>
          </a:p>
          <a:p>
            <a:pPr lvl="0"/>
            <a:r>
              <a:rPr lang="en-US" sz="1000" dirty="0">
                <a:solidFill>
                  <a:schemeClr val="tx1">
                    <a:lumMod val="75000"/>
                    <a:lumOff val="25000"/>
                  </a:schemeClr>
                </a:solidFill>
              </a:rPr>
              <a:t>R10/A+B, cement</a:t>
            </a:r>
            <a:endParaRPr lang="de-DE" sz="1000" dirty="0">
              <a:solidFill>
                <a:schemeClr val="tx1">
                  <a:lumMod val="75000"/>
                  <a:lumOff val="25000"/>
                </a:schemeClr>
              </a:solidFill>
            </a:endParaRPr>
          </a:p>
        </p:txBody>
      </p:sp>
      <p:sp>
        <p:nvSpPr>
          <p:cNvPr id="59" name="Textfeld 58">
            <a:extLst>
              <a:ext uri="{FF2B5EF4-FFF2-40B4-BE49-F238E27FC236}">
                <a16:creationId xmlns:a16="http://schemas.microsoft.com/office/drawing/2014/main" id="{5B63B2E8-6024-4C0F-9087-A6007CA3D210}"/>
              </a:ext>
            </a:extLst>
          </p:cNvPr>
          <p:cNvSpPr txBox="1"/>
          <p:nvPr/>
        </p:nvSpPr>
        <p:spPr>
          <a:xfrm>
            <a:off x="7573469" y="1555281"/>
            <a:ext cx="1052513" cy="461665"/>
          </a:xfrm>
          <a:prstGeom prst="rect">
            <a:avLst/>
          </a:prstGeom>
          <a:noFill/>
        </p:spPr>
        <p:txBody>
          <a:bodyPr wrap="square" rtlCol="0">
            <a:spAutoFit/>
          </a:bodyPr>
          <a:lstStyle/>
          <a:p>
            <a:r>
              <a:rPr lang="de-DE" sz="1200" dirty="0">
                <a:solidFill>
                  <a:schemeClr val="tx1">
                    <a:lumMod val="75000"/>
                    <a:lumOff val="25000"/>
                  </a:schemeClr>
                </a:solidFill>
              </a:rPr>
              <a:t>URBAN COUNTRY</a:t>
            </a:r>
          </a:p>
        </p:txBody>
      </p:sp>
      <p:sp>
        <p:nvSpPr>
          <p:cNvPr id="60" name="Rechteck 59">
            <a:extLst>
              <a:ext uri="{FF2B5EF4-FFF2-40B4-BE49-F238E27FC236}">
                <a16:creationId xmlns:a16="http://schemas.microsoft.com/office/drawing/2014/main" id="{3C06CD72-CEE0-4743-8DD9-0F512454EFC2}"/>
              </a:ext>
            </a:extLst>
          </p:cNvPr>
          <p:cNvSpPr/>
          <p:nvPr/>
        </p:nvSpPr>
        <p:spPr>
          <a:xfrm>
            <a:off x="7590028" y="2064553"/>
            <a:ext cx="776175" cy="1569660"/>
          </a:xfrm>
          <a:prstGeom prst="rect">
            <a:avLst/>
          </a:prstGeom>
        </p:spPr>
        <p:txBody>
          <a:bodyPr wrap="none">
            <a:spAutoFit/>
          </a:bodyPr>
          <a:lstStyle/>
          <a:p>
            <a:pPr lvl="0"/>
            <a:r>
              <a:rPr lang="de-DE" sz="800" dirty="0">
                <a:solidFill>
                  <a:schemeClr val="tx1">
                    <a:lumMod val="75000"/>
                    <a:lumOff val="25000"/>
                  </a:schemeClr>
                </a:solidFill>
              </a:rPr>
              <a:t>Mosaik </a:t>
            </a:r>
            <a:br>
              <a:rPr lang="de-DE" sz="800" dirty="0">
                <a:solidFill>
                  <a:schemeClr val="tx1">
                    <a:lumMod val="75000"/>
                    <a:lumOff val="25000"/>
                  </a:schemeClr>
                </a:solidFill>
              </a:rPr>
            </a:br>
            <a:r>
              <a:rPr lang="de-DE" sz="800" dirty="0">
                <a:solidFill>
                  <a:schemeClr val="tx1">
                    <a:lumMod val="75000"/>
                    <a:lumOff val="25000"/>
                  </a:schemeClr>
                </a:solidFill>
              </a:rPr>
              <a:t>2,5 x 2,5 cm,</a:t>
            </a:r>
          </a:p>
          <a:p>
            <a:pPr lvl="0"/>
            <a:r>
              <a:rPr lang="de-DE" sz="800" dirty="0">
                <a:solidFill>
                  <a:schemeClr val="tx1">
                    <a:lumMod val="75000"/>
                    <a:lumOff val="25000"/>
                  </a:schemeClr>
                </a:solidFill>
              </a:rPr>
              <a:t>5 x 5 cm </a:t>
            </a:r>
            <a:br>
              <a:rPr lang="de-DE" sz="800" dirty="0">
                <a:solidFill>
                  <a:schemeClr val="tx1">
                    <a:lumMod val="75000"/>
                    <a:lumOff val="25000"/>
                  </a:schemeClr>
                </a:solidFill>
              </a:rPr>
            </a:br>
            <a:r>
              <a:rPr lang="de-DE" sz="800" dirty="0" err="1">
                <a:solidFill>
                  <a:schemeClr val="tx1">
                    <a:lumMod val="75000"/>
                    <a:lumOff val="25000"/>
                  </a:schemeClr>
                </a:solidFill>
              </a:rPr>
              <a:t>shabby</a:t>
            </a:r>
            <a:r>
              <a:rPr lang="de-DE" sz="800" dirty="0">
                <a:solidFill>
                  <a:schemeClr val="tx1">
                    <a:lumMod val="75000"/>
                    <a:lumOff val="25000"/>
                  </a:schemeClr>
                </a:solidFill>
              </a:rPr>
              <a:t> chic</a:t>
            </a:r>
          </a:p>
          <a:p>
            <a:pPr lvl="0"/>
            <a:r>
              <a:rPr lang="de-DE" sz="800" dirty="0">
                <a:solidFill>
                  <a:schemeClr val="tx1">
                    <a:lumMod val="75000"/>
                    <a:lumOff val="25000"/>
                  </a:schemeClr>
                </a:solidFill>
              </a:rPr>
              <a:t/>
            </a:r>
            <a:br>
              <a:rPr lang="de-DE" sz="800" dirty="0">
                <a:solidFill>
                  <a:schemeClr val="tx1">
                    <a:lumMod val="75000"/>
                    <a:lumOff val="25000"/>
                  </a:schemeClr>
                </a:solidFill>
              </a:rPr>
            </a:br>
            <a:r>
              <a:rPr lang="de-DE" sz="800" dirty="0">
                <a:solidFill>
                  <a:schemeClr val="tx1">
                    <a:lumMod val="75000"/>
                    <a:lumOff val="25000"/>
                  </a:schemeClr>
                </a:solidFill>
              </a:rPr>
              <a:t>Wandfliese </a:t>
            </a:r>
          </a:p>
          <a:p>
            <a:pPr lvl="0"/>
            <a:r>
              <a:rPr lang="de-DE" sz="800" dirty="0">
                <a:solidFill>
                  <a:schemeClr val="tx1">
                    <a:lumMod val="75000"/>
                    <a:lumOff val="25000"/>
                  </a:schemeClr>
                </a:solidFill>
              </a:rPr>
              <a:t>30 x 60 + </a:t>
            </a:r>
            <a:br>
              <a:rPr lang="de-DE" sz="800" dirty="0">
                <a:solidFill>
                  <a:schemeClr val="tx1">
                    <a:lumMod val="75000"/>
                    <a:lumOff val="25000"/>
                  </a:schemeClr>
                </a:solidFill>
              </a:rPr>
            </a:br>
            <a:r>
              <a:rPr lang="de-DE" sz="800" dirty="0">
                <a:solidFill>
                  <a:schemeClr val="tx1">
                    <a:lumMod val="75000"/>
                    <a:lumOff val="25000"/>
                  </a:schemeClr>
                </a:solidFill>
              </a:rPr>
              <a:t>30 x 90  </a:t>
            </a:r>
            <a:br>
              <a:rPr lang="de-DE" sz="800" dirty="0">
                <a:solidFill>
                  <a:schemeClr val="tx1">
                    <a:lumMod val="75000"/>
                    <a:lumOff val="25000"/>
                  </a:schemeClr>
                </a:solidFill>
              </a:rPr>
            </a:br>
            <a:r>
              <a:rPr lang="de-DE" sz="800" dirty="0">
                <a:solidFill>
                  <a:schemeClr val="tx1">
                    <a:lumMod val="75000"/>
                    <a:lumOff val="25000"/>
                  </a:schemeClr>
                </a:solidFill>
              </a:rPr>
              <a:t>naturweiß</a:t>
            </a:r>
          </a:p>
          <a:p>
            <a:pPr lvl="0"/>
            <a:endParaRPr lang="de-DE" sz="800" dirty="0">
              <a:solidFill>
                <a:schemeClr val="tx1">
                  <a:lumMod val="75000"/>
                  <a:lumOff val="25000"/>
                </a:schemeClr>
              </a:solidFill>
            </a:endParaRPr>
          </a:p>
          <a:p>
            <a:pPr lvl="0"/>
            <a:r>
              <a:rPr lang="de-DE" sz="800" dirty="0">
                <a:solidFill>
                  <a:schemeClr val="tx1">
                    <a:lumMod val="75000"/>
                    <a:lumOff val="25000"/>
                  </a:schemeClr>
                </a:solidFill>
              </a:rPr>
              <a:t/>
            </a:r>
            <a:br>
              <a:rPr lang="de-DE" sz="800" dirty="0">
                <a:solidFill>
                  <a:schemeClr val="tx1">
                    <a:lumMod val="75000"/>
                    <a:lumOff val="25000"/>
                  </a:schemeClr>
                </a:solidFill>
              </a:rPr>
            </a:br>
            <a:r>
              <a:rPr lang="de-DE" sz="800" dirty="0">
                <a:solidFill>
                  <a:schemeClr val="tx1">
                    <a:lumMod val="75000"/>
                    <a:lumOff val="25000"/>
                  </a:schemeClr>
                </a:solidFill>
              </a:rPr>
              <a:t> </a:t>
            </a:r>
          </a:p>
        </p:txBody>
      </p:sp>
      <p:pic>
        <p:nvPicPr>
          <p:cNvPr id="62" name="Grafik 61">
            <a:extLst>
              <a:ext uri="{FF2B5EF4-FFF2-40B4-BE49-F238E27FC236}">
                <a16:creationId xmlns:a16="http://schemas.microsoft.com/office/drawing/2014/main" id="{D856091E-2076-449E-B309-FF6C5121BF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34595" y="1915892"/>
            <a:ext cx="1854874" cy="618640"/>
          </a:xfrm>
          <a:prstGeom prst="rect">
            <a:avLst/>
          </a:prstGeom>
          <a:effectLst>
            <a:outerShdw blurRad="50800" dist="38100" dir="2700000" algn="tl" rotWithShape="0">
              <a:prstClr val="black">
                <a:alpha val="40000"/>
              </a:prstClr>
            </a:outerShdw>
          </a:effectLst>
        </p:spPr>
      </p:pic>
      <p:pic>
        <p:nvPicPr>
          <p:cNvPr id="63" name="Grafik 62">
            <a:extLst>
              <a:ext uri="{FF2B5EF4-FFF2-40B4-BE49-F238E27FC236}">
                <a16:creationId xmlns:a16="http://schemas.microsoft.com/office/drawing/2014/main" id="{E58A61C2-8221-4DDA-8511-CBEED3DCE3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52611" y="2106401"/>
            <a:ext cx="1552575" cy="776288"/>
          </a:xfrm>
          <a:prstGeom prst="rect">
            <a:avLst/>
          </a:prstGeom>
          <a:effectLst>
            <a:outerShdw blurRad="50800" dist="38100" dir="2700000" algn="tl" rotWithShape="0">
              <a:prstClr val="black">
                <a:alpha val="40000"/>
              </a:prstClr>
            </a:outerShdw>
          </a:effectLst>
        </p:spPr>
      </p:pic>
      <p:sp>
        <p:nvSpPr>
          <p:cNvPr id="67" name="Rechteck 66">
            <a:extLst>
              <a:ext uri="{FF2B5EF4-FFF2-40B4-BE49-F238E27FC236}">
                <a16:creationId xmlns:a16="http://schemas.microsoft.com/office/drawing/2014/main" id="{AAE53E1B-8C9D-48BC-B4F2-39F73B6BA622}"/>
              </a:ext>
            </a:extLst>
          </p:cNvPr>
          <p:cNvSpPr/>
          <p:nvPr/>
        </p:nvSpPr>
        <p:spPr>
          <a:xfrm>
            <a:off x="6050113" y="3481216"/>
            <a:ext cx="1289135" cy="400110"/>
          </a:xfrm>
          <a:prstGeom prst="rect">
            <a:avLst/>
          </a:prstGeom>
        </p:spPr>
        <p:txBody>
          <a:bodyPr wrap="none">
            <a:spAutoFit/>
          </a:bodyPr>
          <a:lstStyle/>
          <a:p>
            <a:pPr lvl="0"/>
            <a:r>
              <a:rPr lang="en-US" sz="1000" dirty="0">
                <a:solidFill>
                  <a:schemeClr val="tx1">
                    <a:lumMod val="75000"/>
                    <a:lumOff val="25000"/>
                  </a:schemeClr>
                </a:solidFill>
              </a:rPr>
              <a:t>Like, 120 x 120 cm,</a:t>
            </a:r>
            <a:br>
              <a:rPr lang="en-US" sz="1000" dirty="0">
                <a:solidFill>
                  <a:schemeClr val="tx1">
                    <a:lumMod val="75000"/>
                    <a:lumOff val="25000"/>
                  </a:schemeClr>
                </a:solidFill>
              </a:rPr>
            </a:br>
            <a:r>
              <a:rPr lang="en-US" sz="1000" dirty="0">
                <a:solidFill>
                  <a:schemeClr val="tx1">
                    <a:lumMod val="75000"/>
                    <a:lumOff val="25000"/>
                  </a:schemeClr>
                </a:solidFill>
              </a:rPr>
              <a:t>R10/A+B, off white</a:t>
            </a:r>
            <a:endParaRPr lang="de-DE" sz="1000" dirty="0">
              <a:solidFill>
                <a:schemeClr val="tx1">
                  <a:lumMod val="75000"/>
                  <a:lumOff val="25000"/>
                </a:schemeClr>
              </a:solidFill>
            </a:endParaRPr>
          </a:p>
        </p:txBody>
      </p:sp>
      <p:pic>
        <p:nvPicPr>
          <p:cNvPr id="7" name="Grafik 6">
            <a:extLst>
              <a:ext uri="{FF2B5EF4-FFF2-40B4-BE49-F238E27FC236}">
                <a16:creationId xmlns:a16="http://schemas.microsoft.com/office/drawing/2014/main" id="{47AC524F-A6FE-4B26-8E21-3C02CDF9E3ED}"/>
              </a:ext>
            </a:extLst>
          </p:cNvPr>
          <p:cNvPicPr>
            <a:picLocks noChangeAspect="1"/>
          </p:cNvPicPr>
          <p:nvPr/>
        </p:nvPicPr>
        <p:blipFill>
          <a:blip r:embed="rId18"/>
          <a:stretch>
            <a:fillRect/>
          </a:stretch>
        </p:blipFill>
        <p:spPr>
          <a:xfrm>
            <a:off x="4698003" y="1791083"/>
            <a:ext cx="375637" cy="2253822"/>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17B49D29-A04A-4AD6-8BC0-9E0340DFEA8B}"/>
              </a:ext>
            </a:extLst>
          </p:cNvPr>
          <p:cNvPicPr>
            <a:picLocks noChangeAspect="1"/>
          </p:cNvPicPr>
          <p:nvPr/>
        </p:nvPicPr>
        <p:blipFill>
          <a:blip r:embed="rId19"/>
          <a:stretch>
            <a:fillRect/>
          </a:stretch>
        </p:blipFill>
        <p:spPr>
          <a:xfrm>
            <a:off x="5027680" y="1791083"/>
            <a:ext cx="335560" cy="2252774"/>
          </a:xfrm>
          <a:prstGeom prst="rect">
            <a:avLst/>
          </a:prstGeom>
          <a:effectLst>
            <a:outerShdw blurRad="50800" dist="38100" dir="2700000" algn="tl" rotWithShape="0">
              <a:prstClr val="black">
                <a:alpha val="40000"/>
              </a:prstClr>
            </a:outerShdw>
          </a:effectLst>
        </p:spPr>
      </p:pic>
      <p:pic>
        <p:nvPicPr>
          <p:cNvPr id="45" name="Grafik 44">
            <a:extLst>
              <a:ext uri="{FF2B5EF4-FFF2-40B4-BE49-F238E27FC236}">
                <a16:creationId xmlns:a16="http://schemas.microsoft.com/office/drawing/2014/main" id="{CDA58063-8484-4AFE-80A6-53A9AFB2F736}"/>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6681334" y="2534532"/>
            <a:ext cx="618291" cy="618291"/>
          </a:xfrm>
          <a:prstGeom prst="rect">
            <a:avLst/>
          </a:prstGeom>
          <a:effectLst>
            <a:outerShdw blurRad="50800" dist="38100" dir="2700000" algn="tl" rotWithShape="0">
              <a:prstClr val="black">
                <a:alpha val="40000"/>
              </a:prstClr>
            </a:outerShdw>
          </a:effectLst>
        </p:spPr>
      </p:pic>
      <p:pic>
        <p:nvPicPr>
          <p:cNvPr id="64" name="Grafik 63">
            <a:extLst>
              <a:ext uri="{FF2B5EF4-FFF2-40B4-BE49-F238E27FC236}">
                <a16:creationId xmlns:a16="http://schemas.microsoft.com/office/drawing/2014/main" id="{BF1C0A4B-04B4-4322-90CB-9348F62E286A}"/>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6853228" y="1977597"/>
            <a:ext cx="618291" cy="618291"/>
          </a:xfrm>
          <a:prstGeom prst="rect">
            <a:avLst/>
          </a:prstGeom>
          <a:effectLst>
            <a:outerShdw blurRad="50800" dist="38100" dir="2700000" algn="tl" rotWithShape="0">
              <a:prstClr val="black">
                <a:alpha val="40000"/>
              </a:prstClr>
            </a:outerShdw>
          </a:effectLst>
        </p:spPr>
      </p:pic>
      <p:sp>
        <p:nvSpPr>
          <p:cNvPr id="61" name="Textfeld 60">
            <a:extLst>
              <a:ext uri="{FF2B5EF4-FFF2-40B4-BE49-F238E27FC236}">
                <a16:creationId xmlns:a16="http://schemas.microsoft.com/office/drawing/2014/main" id="{84064690-1518-4C76-916B-29A32A9825AF}"/>
              </a:ext>
            </a:extLst>
          </p:cNvPr>
          <p:cNvSpPr txBox="1"/>
          <p:nvPr/>
        </p:nvSpPr>
        <p:spPr>
          <a:xfrm>
            <a:off x="5340362" y="1651762"/>
            <a:ext cx="1052513" cy="246221"/>
          </a:xfrm>
          <a:prstGeom prst="rect">
            <a:avLst/>
          </a:prstGeom>
          <a:noFill/>
        </p:spPr>
        <p:txBody>
          <a:bodyPr wrap="square" rtlCol="0">
            <a:spAutoFit/>
          </a:bodyPr>
          <a:lstStyle/>
          <a:p>
            <a:r>
              <a:rPr lang="de-DE" sz="1000" dirty="0" err="1">
                <a:solidFill>
                  <a:schemeClr val="tx1">
                    <a:lumMod val="75000"/>
                    <a:lumOff val="25000"/>
                  </a:schemeClr>
                </a:solidFill>
              </a:rPr>
              <a:t>shabby</a:t>
            </a:r>
            <a:r>
              <a:rPr lang="de-DE" sz="1000" dirty="0">
                <a:solidFill>
                  <a:schemeClr val="tx1">
                    <a:lumMod val="75000"/>
                    <a:lumOff val="25000"/>
                  </a:schemeClr>
                </a:solidFill>
              </a:rPr>
              <a:t> chic</a:t>
            </a:r>
          </a:p>
        </p:txBody>
      </p:sp>
      <p:sp>
        <p:nvSpPr>
          <p:cNvPr id="50" name="Textfeld 49">
            <a:extLst>
              <a:ext uri="{FF2B5EF4-FFF2-40B4-BE49-F238E27FC236}">
                <a16:creationId xmlns:a16="http://schemas.microsoft.com/office/drawing/2014/main" id="{9E56DF2A-2492-403B-820D-BF779D9EEDD9}"/>
              </a:ext>
            </a:extLst>
          </p:cNvPr>
          <p:cNvSpPr txBox="1"/>
          <p:nvPr/>
        </p:nvSpPr>
        <p:spPr>
          <a:xfrm>
            <a:off x="7573469" y="4227446"/>
            <a:ext cx="1052513" cy="461665"/>
          </a:xfrm>
          <a:prstGeom prst="rect">
            <a:avLst/>
          </a:prstGeom>
          <a:noFill/>
        </p:spPr>
        <p:txBody>
          <a:bodyPr wrap="square" rtlCol="0">
            <a:spAutoFit/>
          </a:bodyPr>
          <a:lstStyle/>
          <a:p>
            <a:r>
              <a:rPr lang="de-DE" sz="1200" dirty="0">
                <a:solidFill>
                  <a:schemeClr val="tx1">
                    <a:lumMod val="75000"/>
                    <a:lumOff val="25000"/>
                  </a:schemeClr>
                </a:solidFill>
              </a:rPr>
              <a:t>NATURAL CHIC</a:t>
            </a:r>
          </a:p>
        </p:txBody>
      </p:sp>
      <p:sp>
        <p:nvSpPr>
          <p:cNvPr id="51" name="Rechteck 50">
            <a:extLst>
              <a:ext uri="{FF2B5EF4-FFF2-40B4-BE49-F238E27FC236}">
                <a16:creationId xmlns:a16="http://schemas.microsoft.com/office/drawing/2014/main" id="{60C17387-D842-4227-8EC7-B7D8970C99A8}"/>
              </a:ext>
            </a:extLst>
          </p:cNvPr>
          <p:cNvSpPr/>
          <p:nvPr/>
        </p:nvSpPr>
        <p:spPr>
          <a:xfrm>
            <a:off x="7590028" y="4736718"/>
            <a:ext cx="1175322" cy="1938992"/>
          </a:xfrm>
          <a:prstGeom prst="rect">
            <a:avLst/>
          </a:prstGeom>
        </p:spPr>
        <p:txBody>
          <a:bodyPr wrap="none">
            <a:spAutoFit/>
          </a:bodyPr>
          <a:lstStyle/>
          <a:p>
            <a:pPr lvl="0"/>
            <a:r>
              <a:rPr lang="de-DE" sz="800" dirty="0">
                <a:solidFill>
                  <a:schemeClr val="tx1">
                    <a:lumMod val="75000"/>
                    <a:lumOff val="25000"/>
                  </a:schemeClr>
                </a:solidFill>
              </a:rPr>
              <a:t>Mosaik </a:t>
            </a:r>
            <a:br>
              <a:rPr lang="de-DE" sz="800" dirty="0">
                <a:solidFill>
                  <a:schemeClr val="tx1">
                    <a:lumMod val="75000"/>
                    <a:lumOff val="25000"/>
                  </a:schemeClr>
                </a:solidFill>
              </a:rPr>
            </a:br>
            <a:r>
              <a:rPr lang="de-DE" sz="800" dirty="0">
                <a:solidFill>
                  <a:schemeClr val="tx1">
                    <a:lumMod val="75000"/>
                    <a:lumOff val="25000"/>
                  </a:schemeClr>
                </a:solidFill>
              </a:rPr>
              <a:t>2,5 x 2,5, 5 x 5 cm </a:t>
            </a:r>
            <a:br>
              <a:rPr lang="de-DE" sz="800" dirty="0">
                <a:solidFill>
                  <a:schemeClr val="tx1">
                    <a:lumMod val="75000"/>
                    <a:lumOff val="25000"/>
                  </a:schemeClr>
                </a:solidFill>
              </a:rPr>
            </a:br>
            <a:r>
              <a:rPr lang="de-DE" sz="800" dirty="0" err="1">
                <a:solidFill>
                  <a:schemeClr val="tx1">
                    <a:lumMod val="75000"/>
                    <a:lumOff val="25000"/>
                  </a:schemeClr>
                </a:solidFill>
              </a:rPr>
              <a:t>shabby</a:t>
            </a:r>
            <a:r>
              <a:rPr lang="de-DE" sz="800" dirty="0">
                <a:solidFill>
                  <a:schemeClr val="tx1">
                    <a:lumMod val="75000"/>
                    <a:lumOff val="25000"/>
                  </a:schemeClr>
                </a:solidFill>
              </a:rPr>
              <a:t> chic </a:t>
            </a:r>
            <a:r>
              <a:rPr lang="de-DE" sz="800" dirty="0" err="1">
                <a:solidFill>
                  <a:schemeClr val="tx1">
                    <a:lumMod val="75000"/>
                    <a:lumOff val="25000"/>
                  </a:schemeClr>
                </a:solidFill>
              </a:rPr>
              <a:t>brown</a:t>
            </a:r>
            <a:endParaRPr lang="de-DE" sz="800" dirty="0">
              <a:solidFill>
                <a:schemeClr val="tx1">
                  <a:lumMod val="75000"/>
                  <a:lumOff val="25000"/>
                </a:schemeClr>
              </a:solidFill>
            </a:endParaRPr>
          </a:p>
          <a:p>
            <a:pPr lvl="0"/>
            <a:endParaRPr lang="de-DE" sz="800" dirty="0">
              <a:solidFill>
                <a:schemeClr val="tx1">
                  <a:lumMod val="75000"/>
                  <a:lumOff val="25000"/>
                </a:schemeClr>
              </a:solidFill>
            </a:endParaRPr>
          </a:p>
          <a:p>
            <a:pPr lvl="0"/>
            <a:r>
              <a:rPr lang="de-DE" sz="800" dirty="0">
                <a:solidFill>
                  <a:schemeClr val="tx1">
                    <a:lumMod val="75000"/>
                    <a:lumOff val="25000"/>
                  </a:schemeClr>
                </a:solidFill>
              </a:rPr>
              <a:t>Wandfliese </a:t>
            </a:r>
          </a:p>
          <a:p>
            <a:pPr lvl="0"/>
            <a:r>
              <a:rPr lang="de-DE" sz="800" dirty="0">
                <a:solidFill>
                  <a:schemeClr val="tx1">
                    <a:lumMod val="75000"/>
                    <a:lumOff val="25000"/>
                  </a:schemeClr>
                </a:solidFill>
              </a:rPr>
              <a:t>30 x 60 + 30 x 90 cm </a:t>
            </a:r>
            <a:br>
              <a:rPr lang="de-DE" sz="800" dirty="0">
                <a:solidFill>
                  <a:schemeClr val="tx1">
                    <a:lumMod val="75000"/>
                    <a:lumOff val="25000"/>
                  </a:schemeClr>
                </a:solidFill>
              </a:rPr>
            </a:br>
            <a:r>
              <a:rPr lang="de-DE" sz="800" dirty="0">
                <a:solidFill>
                  <a:schemeClr val="tx1">
                    <a:lumMod val="75000"/>
                    <a:lumOff val="25000"/>
                  </a:schemeClr>
                </a:solidFill>
              </a:rPr>
              <a:t>naturweiß</a:t>
            </a:r>
          </a:p>
          <a:p>
            <a:pPr lvl="0"/>
            <a:endParaRPr lang="de-DE" sz="800" dirty="0">
              <a:solidFill>
                <a:schemeClr val="tx1">
                  <a:lumMod val="75000"/>
                  <a:lumOff val="25000"/>
                </a:schemeClr>
              </a:solidFill>
            </a:endParaRPr>
          </a:p>
          <a:p>
            <a:pPr lvl="0"/>
            <a:r>
              <a:rPr lang="de-DE" sz="800" dirty="0">
                <a:solidFill>
                  <a:schemeClr val="tx1">
                    <a:lumMod val="75000"/>
                    <a:lumOff val="25000"/>
                  </a:schemeClr>
                </a:solidFill>
              </a:rPr>
              <a:t>Mosaik</a:t>
            </a:r>
          </a:p>
          <a:p>
            <a:pPr lvl="0"/>
            <a:r>
              <a:rPr lang="de-DE" sz="800" dirty="0">
                <a:solidFill>
                  <a:schemeClr val="tx1">
                    <a:lumMod val="75000"/>
                    <a:lumOff val="25000"/>
                  </a:schemeClr>
                </a:solidFill>
              </a:rPr>
              <a:t>2,5 x 2,5, 5 x 5 cm </a:t>
            </a:r>
            <a:br>
              <a:rPr lang="de-DE" sz="800" dirty="0">
                <a:solidFill>
                  <a:schemeClr val="tx1">
                    <a:lumMod val="75000"/>
                    <a:lumOff val="25000"/>
                  </a:schemeClr>
                </a:solidFill>
              </a:rPr>
            </a:br>
            <a:r>
              <a:rPr lang="de-DE" sz="800" dirty="0">
                <a:solidFill>
                  <a:schemeClr val="tx1">
                    <a:lumMod val="75000"/>
                    <a:lumOff val="25000"/>
                  </a:schemeClr>
                </a:solidFill>
              </a:rPr>
              <a:t>Wenge</a:t>
            </a:r>
          </a:p>
          <a:p>
            <a:pPr lvl="0"/>
            <a:r>
              <a:rPr lang="de-DE" sz="800" dirty="0">
                <a:solidFill>
                  <a:schemeClr val="tx1">
                    <a:lumMod val="75000"/>
                    <a:lumOff val="25000"/>
                  </a:schemeClr>
                </a:solidFill>
              </a:rPr>
              <a:t/>
            </a:r>
            <a:br>
              <a:rPr lang="de-DE" sz="800" dirty="0">
                <a:solidFill>
                  <a:schemeClr val="tx1">
                    <a:lumMod val="75000"/>
                    <a:lumOff val="25000"/>
                  </a:schemeClr>
                </a:solidFill>
              </a:rPr>
            </a:br>
            <a:endParaRPr lang="de-DE" sz="800" dirty="0">
              <a:solidFill>
                <a:schemeClr val="tx1">
                  <a:lumMod val="75000"/>
                  <a:lumOff val="25000"/>
                </a:schemeClr>
              </a:solidFill>
            </a:endParaRPr>
          </a:p>
          <a:p>
            <a:pPr lvl="0"/>
            <a:r>
              <a:rPr lang="de-DE" sz="800" dirty="0">
                <a:solidFill>
                  <a:schemeClr val="tx1">
                    <a:lumMod val="75000"/>
                    <a:lumOff val="25000"/>
                  </a:schemeClr>
                </a:solidFill>
              </a:rPr>
              <a:t/>
            </a:r>
            <a:br>
              <a:rPr lang="de-DE" sz="800" dirty="0">
                <a:solidFill>
                  <a:schemeClr val="tx1">
                    <a:lumMod val="75000"/>
                    <a:lumOff val="25000"/>
                  </a:schemeClr>
                </a:solidFill>
              </a:rPr>
            </a:br>
            <a:r>
              <a:rPr lang="de-DE" sz="800" dirty="0">
                <a:solidFill>
                  <a:schemeClr val="tx1">
                    <a:lumMod val="75000"/>
                    <a:lumOff val="25000"/>
                  </a:schemeClr>
                </a:solidFill>
              </a:rPr>
              <a:t> </a:t>
            </a:r>
          </a:p>
        </p:txBody>
      </p:sp>
      <p:pic>
        <p:nvPicPr>
          <p:cNvPr id="52" name="Grafik 51">
            <a:extLst>
              <a:ext uri="{FF2B5EF4-FFF2-40B4-BE49-F238E27FC236}">
                <a16:creationId xmlns:a16="http://schemas.microsoft.com/office/drawing/2014/main" id="{3F134AE0-72E0-419F-AFDE-1E054F158C1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34595" y="4607182"/>
            <a:ext cx="1854874" cy="618640"/>
          </a:xfrm>
          <a:prstGeom prst="rect">
            <a:avLst/>
          </a:prstGeom>
          <a:effectLst>
            <a:outerShdw blurRad="50800" dist="38100" dir="2700000" algn="tl" rotWithShape="0">
              <a:prstClr val="black">
                <a:alpha val="40000"/>
              </a:prstClr>
            </a:outerShdw>
          </a:effectLst>
        </p:spPr>
      </p:pic>
      <p:pic>
        <p:nvPicPr>
          <p:cNvPr id="53" name="Grafik 52">
            <a:extLst>
              <a:ext uri="{FF2B5EF4-FFF2-40B4-BE49-F238E27FC236}">
                <a16:creationId xmlns:a16="http://schemas.microsoft.com/office/drawing/2014/main" id="{A9ED33EF-7203-4AA2-A4E8-7A1482D6DC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52611" y="4797691"/>
            <a:ext cx="1552575" cy="776288"/>
          </a:xfrm>
          <a:prstGeom prst="rect">
            <a:avLst/>
          </a:prstGeom>
          <a:effectLst>
            <a:outerShdw blurRad="50800" dist="38100" dir="2700000" algn="tl" rotWithShape="0">
              <a:prstClr val="black">
                <a:alpha val="40000"/>
              </a:prstClr>
            </a:outerShdw>
          </a:effectLst>
        </p:spPr>
      </p:pic>
      <p:sp>
        <p:nvSpPr>
          <p:cNvPr id="54" name="Rechteck 53">
            <a:extLst>
              <a:ext uri="{FF2B5EF4-FFF2-40B4-BE49-F238E27FC236}">
                <a16:creationId xmlns:a16="http://schemas.microsoft.com/office/drawing/2014/main" id="{5E07AE00-3481-4CCE-A8DC-1328EC2AC15C}"/>
              </a:ext>
            </a:extLst>
          </p:cNvPr>
          <p:cNvSpPr/>
          <p:nvPr/>
        </p:nvSpPr>
        <p:spPr>
          <a:xfrm>
            <a:off x="4719855" y="6072189"/>
            <a:ext cx="1367682" cy="400110"/>
          </a:xfrm>
          <a:prstGeom prst="rect">
            <a:avLst/>
          </a:prstGeom>
        </p:spPr>
        <p:txBody>
          <a:bodyPr wrap="none">
            <a:spAutoFit/>
          </a:bodyPr>
          <a:lstStyle/>
          <a:p>
            <a:pPr lvl="0"/>
            <a:r>
              <a:rPr lang="en-US" sz="1000" dirty="0">
                <a:solidFill>
                  <a:schemeClr val="tx1">
                    <a:lumMod val="75000"/>
                    <a:lumOff val="25000"/>
                  </a:schemeClr>
                </a:solidFill>
              </a:rPr>
              <a:t>Like, 120 x 120 cm, </a:t>
            </a:r>
            <a:br>
              <a:rPr lang="en-US" sz="1000" dirty="0">
                <a:solidFill>
                  <a:schemeClr val="tx1">
                    <a:lumMod val="75000"/>
                    <a:lumOff val="25000"/>
                  </a:schemeClr>
                </a:solidFill>
              </a:rPr>
            </a:br>
            <a:r>
              <a:rPr lang="en-US" sz="1000" dirty="0">
                <a:solidFill>
                  <a:schemeClr val="tx1">
                    <a:lumMod val="75000"/>
                    <a:lumOff val="25000"/>
                  </a:schemeClr>
                </a:solidFill>
              </a:rPr>
              <a:t>R10/A+B, warm grey</a:t>
            </a:r>
            <a:endParaRPr lang="de-DE" sz="1000" dirty="0">
              <a:solidFill>
                <a:schemeClr val="tx1">
                  <a:lumMod val="75000"/>
                  <a:lumOff val="25000"/>
                </a:schemeClr>
              </a:solidFill>
            </a:endParaRPr>
          </a:p>
        </p:txBody>
      </p:sp>
      <p:pic>
        <p:nvPicPr>
          <p:cNvPr id="68" name="Grafik 67">
            <a:extLst>
              <a:ext uri="{FF2B5EF4-FFF2-40B4-BE49-F238E27FC236}">
                <a16:creationId xmlns:a16="http://schemas.microsoft.com/office/drawing/2014/main" id="{0AFDD3EA-C385-4881-AFE3-1B3EBAD80E9E}"/>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6401661" y="4768548"/>
            <a:ext cx="618291" cy="618291"/>
          </a:xfrm>
          <a:prstGeom prst="rect">
            <a:avLst/>
          </a:prstGeom>
          <a:effectLst>
            <a:outerShdw blurRad="50800" dist="38100" dir="2700000" algn="tl" rotWithShape="0">
              <a:prstClr val="black">
                <a:alpha val="40000"/>
              </a:prstClr>
            </a:outerShdw>
          </a:effectLst>
        </p:spPr>
      </p:pic>
      <p:pic>
        <p:nvPicPr>
          <p:cNvPr id="69" name="Grafik 68">
            <a:extLst>
              <a:ext uri="{FF2B5EF4-FFF2-40B4-BE49-F238E27FC236}">
                <a16:creationId xmlns:a16="http://schemas.microsoft.com/office/drawing/2014/main" id="{26C06665-9476-41B0-AA7A-9A38B9DBD858}"/>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6853228" y="4668887"/>
            <a:ext cx="618291" cy="618291"/>
          </a:xfrm>
          <a:prstGeom prst="rect">
            <a:avLst/>
          </a:prstGeom>
          <a:effectLst>
            <a:outerShdw blurRad="50800" dist="38100" dir="2700000" algn="tl" rotWithShape="0">
              <a:prstClr val="black">
                <a:alpha val="40000"/>
              </a:prstClr>
            </a:outerShdw>
          </a:effectLst>
        </p:spPr>
      </p:pic>
      <p:sp>
        <p:nvSpPr>
          <p:cNvPr id="70" name="Textfeld 69">
            <a:extLst>
              <a:ext uri="{FF2B5EF4-FFF2-40B4-BE49-F238E27FC236}">
                <a16:creationId xmlns:a16="http://schemas.microsoft.com/office/drawing/2014/main" id="{2B663BD9-999B-4267-835D-06C895CD3FF2}"/>
              </a:ext>
            </a:extLst>
          </p:cNvPr>
          <p:cNvSpPr txBox="1"/>
          <p:nvPr/>
        </p:nvSpPr>
        <p:spPr>
          <a:xfrm>
            <a:off x="4693656" y="4343052"/>
            <a:ext cx="1976657" cy="246221"/>
          </a:xfrm>
          <a:prstGeom prst="rect">
            <a:avLst/>
          </a:prstGeom>
          <a:noFill/>
        </p:spPr>
        <p:txBody>
          <a:bodyPr wrap="square" rtlCol="0">
            <a:spAutoFit/>
          </a:bodyPr>
          <a:lstStyle/>
          <a:p>
            <a:r>
              <a:rPr lang="de-DE" sz="1000" dirty="0" err="1">
                <a:solidFill>
                  <a:schemeClr val="tx1">
                    <a:lumMod val="75000"/>
                    <a:lumOff val="25000"/>
                  </a:schemeClr>
                </a:solidFill>
              </a:rPr>
              <a:t>wenge</a:t>
            </a:r>
            <a:r>
              <a:rPr lang="de-DE" sz="1000" dirty="0">
                <a:solidFill>
                  <a:schemeClr val="tx1">
                    <a:lumMod val="75000"/>
                    <a:lumOff val="25000"/>
                  </a:schemeClr>
                </a:solidFill>
              </a:rPr>
              <a:t>, </a:t>
            </a:r>
            <a:r>
              <a:rPr lang="de-DE" sz="1000" dirty="0" err="1">
                <a:solidFill>
                  <a:schemeClr val="tx1">
                    <a:lumMod val="75000"/>
                    <a:lumOff val="25000"/>
                  </a:schemeClr>
                </a:solidFill>
              </a:rPr>
              <a:t>shabby</a:t>
            </a:r>
            <a:r>
              <a:rPr lang="de-DE" sz="1000" dirty="0">
                <a:solidFill>
                  <a:schemeClr val="tx1">
                    <a:lumMod val="75000"/>
                    <a:lumOff val="25000"/>
                  </a:schemeClr>
                </a:solidFill>
              </a:rPr>
              <a:t> chic </a:t>
            </a:r>
            <a:r>
              <a:rPr lang="de-DE" sz="1000" dirty="0" err="1">
                <a:solidFill>
                  <a:schemeClr val="tx1">
                    <a:lumMod val="75000"/>
                    <a:lumOff val="25000"/>
                  </a:schemeClr>
                </a:solidFill>
              </a:rPr>
              <a:t>brown</a:t>
            </a:r>
            <a:endParaRPr lang="de-DE" sz="1000" dirty="0">
              <a:solidFill>
                <a:schemeClr val="tx1">
                  <a:lumMod val="75000"/>
                  <a:lumOff val="25000"/>
                </a:schemeClr>
              </a:solidFill>
            </a:endParaRPr>
          </a:p>
        </p:txBody>
      </p:sp>
      <p:pic>
        <p:nvPicPr>
          <p:cNvPr id="71" name="Grafik 70">
            <a:extLst>
              <a:ext uri="{FF2B5EF4-FFF2-40B4-BE49-F238E27FC236}">
                <a16:creationId xmlns:a16="http://schemas.microsoft.com/office/drawing/2014/main" id="{4A49F6BE-4748-435C-A5DC-B5D3CD2E58F2}"/>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401836" y="5731253"/>
            <a:ext cx="617942" cy="618291"/>
          </a:xfrm>
          <a:prstGeom prst="rect">
            <a:avLst/>
          </a:prstGeom>
          <a:effectLst>
            <a:outerShdw blurRad="50800" dist="38100" dir="2700000" algn="tl" rotWithShape="0">
              <a:prstClr val="black">
                <a:alpha val="40000"/>
              </a:prstClr>
            </a:outerShdw>
          </a:effectLst>
        </p:spPr>
      </p:pic>
      <p:pic>
        <p:nvPicPr>
          <p:cNvPr id="72" name="Grafik 71">
            <a:extLst>
              <a:ext uri="{FF2B5EF4-FFF2-40B4-BE49-F238E27FC236}">
                <a16:creationId xmlns:a16="http://schemas.microsoft.com/office/drawing/2014/main" id="{1339B59C-58B6-453F-936E-922C8BAB4C13}"/>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6853227" y="5603122"/>
            <a:ext cx="618291" cy="618291"/>
          </a:xfrm>
          <a:prstGeom prst="rect">
            <a:avLst/>
          </a:prstGeom>
          <a:effectLst>
            <a:outerShdw blurRad="50800" dist="38100" dir="2700000" algn="tl" rotWithShape="0">
              <a:prstClr val="black">
                <a:alpha val="40000"/>
              </a:prstClr>
            </a:outerShdw>
          </a:effectLst>
        </p:spPr>
      </p:pic>
      <p:sp>
        <p:nvSpPr>
          <p:cNvPr id="55" name="Rechteck 54"/>
          <p:cNvSpPr/>
          <p:nvPr/>
        </p:nvSpPr>
        <p:spPr>
          <a:xfrm>
            <a:off x="6373739" y="239924"/>
            <a:ext cx="2441077" cy="3913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p:cNvPicPr>
            <a:picLocks noChangeAspect="1"/>
          </p:cNvPicPr>
          <p:nvPr/>
        </p:nvPicPr>
        <p:blipFill rotWithShape="1">
          <a:blip r:embed="rId26" cstate="hqprint">
            <a:extLst>
              <a:ext uri="{28A0092B-C50C-407E-A947-70E740481C1C}">
                <a14:useLocalDpi xmlns:a14="http://schemas.microsoft.com/office/drawing/2010/main" val="0"/>
              </a:ext>
            </a:extLst>
          </a:blip>
          <a:srcRect b="56563"/>
          <a:stretch/>
        </p:blipFill>
        <p:spPr>
          <a:xfrm>
            <a:off x="7758679" y="339845"/>
            <a:ext cx="930314" cy="208795"/>
          </a:xfrm>
          <a:prstGeom prst="rect">
            <a:avLst/>
          </a:prstGeom>
        </p:spPr>
      </p:pic>
    </p:spTree>
    <p:extLst>
      <p:ext uri="{BB962C8B-B14F-4D97-AF65-F5344CB8AC3E}">
        <p14:creationId xmlns:p14="http://schemas.microsoft.com/office/powerpoint/2010/main" val="338970318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AF427E5-DE47-417D-9711-A73327FCA56A}"/>
              </a:ext>
            </a:extLst>
          </p:cNvPr>
          <p:cNvSpPr>
            <a:spLocks noGrp="1"/>
          </p:cNvSpPr>
          <p:nvPr>
            <p:ph type="body" sz="quarter" idx="13"/>
          </p:nvPr>
        </p:nvSpPr>
        <p:spPr/>
        <p:txBody>
          <a:bodyPr/>
          <a:lstStyle/>
          <a:p>
            <a:r>
              <a:rPr lang="de-DE" dirty="0"/>
              <a:t>FORMAT 2,5 x 2,5 CM</a:t>
            </a:r>
          </a:p>
        </p:txBody>
      </p:sp>
      <p:sp>
        <p:nvSpPr>
          <p:cNvPr id="4" name="Titel 3">
            <a:extLst>
              <a:ext uri="{FF2B5EF4-FFF2-40B4-BE49-F238E27FC236}">
                <a16:creationId xmlns:a16="http://schemas.microsoft.com/office/drawing/2014/main" id="{4C450669-E13E-4575-8282-C6F3F3FF11D1}"/>
              </a:ext>
            </a:extLst>
          </p:cNvPr>
          <p:cNvSpPr>
            <a:spLocks noGrp="1"/>
          </p:cNvSpPr>
          <p:nvPr>
            <p:ph type="title"/>
          </p:nvPr>
        </p:nvSpPr>
        <p:spPr/>
        <p:txBody>
          <a:bodyPr/>
          <a:lstStyle/>
          <a:p>
            <a:r>
              <a:rPr lang="de-DE" dirty="0"/>
              <a:t>JASBA - SENJA PURE</a:t>
            </a:r>
            <a:br>
              <a:rPr lang="de-DE" dirty="0"/>
            </a:br>
            <a:r>
              <a:rPr lang="de-DE" dirty="0">
                <a:solidFill>
                  <a:schemeClr val="bg1">
                    <a:lumMod val="50000"/>
                  </a:schemeClr>
                </a:solidFill>
              </a:rPr>
              <a:t>WAND- UND BODENFLIESE</a:t>
            </a:r>
            <a:endParaRPr lang="de-DE" dirty="0"/>
          </a:p>
        </p:txBody>
      </p:sp>
      <p:sp>
        <p:nvSpPr>
          <p:cNvPr id="5" name="Textfeld 4">
            <a:extLst>
              <a:ext uri="{FF2B5EF4-FFF2-40B4-BE49-F238E27FC236}">
                <a16:creationId xmlns:a16="http://schemas.microsoft.com/office/drawing/2014/main" id="{20EE2045-5897-4D79-B9CF-8D3360C8A0F1}"/>
              </a:ext>
            </a:extLst>
          </p:cNvPr>
          <p:cNvSpPr txBox="1"/>
          <p:nvPr/>
        </p:nvSpPr>
        <p:spPr>
          <a:xfrm>
            <a:off x="2904503" y="1625001"/>
            <a:ext cx="3320117" cy="246221"/>
          </a:xfrm>
          <a:prstGeom prst="rect">
            <a:avLst/>
          </a:prstGeom>
          <a:noFill/>
        </p:spPr>
        <p:txBody>
          <a:bodyPr wrap="square" rtlCol="0">
            <a:spAutoFit/>
          </a:bodyPr>
          <a:lstStyle/>
          <a:p>
            <a:r>
              <a:rPr lang="de-DE" sz="1000" dirty="0">
                <a:solidFill>
                  <a:schemeClr val="bg1"/>
                </a:solidFill>
              </a:rPr>
              <a:t>30 x 90 cm</a:t>
            </a:r>
          </a:p>
        </p:txBody>
      </p:sp>
      <p:sp>
        <p:nvSpPr>
          <p:cNvPr id="6" name="Textfeld 5">
            <a:extLst>
              <a:ext uri="{FF2B5EF4-FFF2-40B4-BE49-F238E27FC236}">
                <a16:creationId xmlns:a16="http://schemas.microsoft.com/office/drawing/2014/main" id="{CAB30D7F-4EF1-4785-8431-1E029A5EF1C8}"/>
              </a:ext>
            </a:extLst>
          </p:cNvPr>
          <p:cNvSpPr txBox="1"/>
          <p:nvPr/>
        </p:nvSpPr>
        <p:spPr>
          <a:xfrm>
            <a:off x="528882" y="3378844"/>
            <a:ext cx="510076" cy="246221"/>
          </a:xfrm>
          <a:prstGeom prst="rect">
            <a:avLst/>
          </a:prstGeom>
          <a:noFill/>
        </p:spPr>
        <p:txBody>
          <a:bodyPr wrap="none" rtlCol="0">
            <a:spAutoFit/>
          </a:bodyPr>
          <a:lstStyle/>
          <a:p>
            <a:r>
              <a:rPr lang="de-DE" sz="1000" dirty="0" err="1">
                <a:solidFill>
                  <a:schemeClr val="tx1">
                    <a:lumMod val="75000"/>
                    <a:lumOff val="25000"/>
                  </a:schemeClr>
                </a:solidFill>
              </a:rPr>
              <a:t>ahorn</a:t>
            </a:r>
            <a:endParaRPr lang="de-DE" sz="1000" dirty="0">
              <a:solidFill>
                <a:schemeClr val="tx1">
                  <a:lumMod val="75000"/>
                  <a:lumOff val="25000"/>
                </a:schemeClr>
              </a:solidFill>
            </a:endParaRPr>
          </a:p>
        </p:txBody>
      </p:sp>
      <p:sp>
        <p:nvSpPr>
          <p:cNvPr id="7" name="Textfeld 6">
            <a:extLst>
              <a:ext uri="{FF2B5EF4-FFF2-40B4-BE49-F238E27FC236}">
                <a16:creationId xmlns:a16="http://schemas.microsoft.com/office/drawing/2014/main" id="{4E2E1E71-1950-415A-A72C-E52CA8352B8E}"/>
              </a:ext>
            </a:extLst>
          </p:cNvPr>
          <p:cNvSpPr txBox="1"/>
          <p:nvPr/>
        </p:nvSpPr>
        <p:spPr>
          <a:xfrm>
            <a:off x="2241980" y="3378844"/>
            <a:ext cx="1241045" cy="246221"/>
          </a:xfrm>
          <a:prstGeom prst="rect">
            <a:avLst/>
          </a:prstGeom>
          <a:noFill/>
        </p:spPr>
        <p:txBody>
          <a:bodyPr wrap="none" rtlCol="0">
            <a:spAutoFit/>
          </a:bodyPr>
          <a:lstStyle/>
          <a:p>
            <a:r>
              <a:rPr lang="de-DE" sz="1000" dirty="0" err="1">
                <a:solidFill>
                  <a:schemeClr val="tx1">
                    <a:lumMod val="75000"/>
                    <a:lumOff val="25000"/>
                  </a:schemeClr>
                </a:solidFill>
              </a:rPr>
              <a:t>shabby</a:t>
            </a:r>
            <a:r>
              <a:rPr lang="de-DE" sz="1000" dirty="0">
                <a:solidFill>
                  <a:schemeClr val="tx1">
                    <a:lumMod val="75000"/>
                    <a:lumOff val="25000"/>
                  </a:schemeClr>
                </a:solidFill>
              </a:rPr>
              <a:t> chic </a:t>
            </a:r>
            <a:r>
              <a:rPr lang="de-DE" sz="1000" dirty="0" err="1">
                <a:solidFill>
                  <a:schemeClr val="tx1">
                    <a:lumMod val="75000"/>
                    <a:lumOff val="25000"/>
                  </a:schemeClr>
                </a:solidFill>
              </a:rPr>
              <a:t>brown</a:t>
            </a:r>
            <a:endParaRPr lang="de-DE" sz="1000" dirty="0">
              <a:solidFill>
                <a:schemeClr val="tx1">
                  <a:lumMod val="75000"/>
                  <a:lumOff val="25000"/>
                </a:schemeClr>
              </a:solidFill>
            </a:endParaRPr>
          </a:p>
        </p:txBody>
      </p:sp>
      <p:sp>
        <p:nvSpPr>
          <p:cNvPr id="8" name="Textfeld 7">
            <a:extLst>
              <a:ext uri="{FF2B5EF4-FFF2-40B4-BE49-F238E27FC236}">
                <a16:creationId xmlns:a16="http://schemas.microsoft.com/office/drawing/2014/main" id="{9415DB7F-F87C-4877-9882-4C8890D8FCF0}"/>
              </a:ext>
            </a:extLst>
          </p:cNvPr>
          <p:cNvSpPr txBox="1"/>
          <p:nvPr/>
        </p:nvSpPr>
        <p:spPr>
          <a:xfrm>
            <a:off x="3924300" y="3378844"/>
            <a:ext cx="1072730" cy="246221"/>
          </a:xfrm>
          <a:prstGeom prst="rect">
            <a:avLst/>
          </a:prstGeom>
          <a:noFill/>
        </p:spPr>
        <p:txBody>
          <a:bodyPr wrap="none" rtlCol="0">
            <a:spAutoFit/>
          </a:bodyPr>
          <a:lstStyle/>
          <a:p>
            <a:r>
              <a:rPr lang="de-DE" sz="1000" dirty="0" err="1">
                <a:solidFill>
                  <a:schemeClr val="tx1">
                    <a:lumMod val="75000"/>
                    <a:lumOff val="25000"/>
                  </a:schemeClr>
                </a:solidFill>
              </a:rPr>
              <a:t>wenge</a:t>
            </a:r>
            <a:r>
              <a:rPr lang="de-DE" sz="1000" dirty="0">
                <a:solidFill>
                  <a:schemeClr val="tx1">
                    <a:lumMod val="75000"/>
                    <a:lumOff val="25000"/>
                  </a:schemeClr>
                </a:solidFill>
              </a:rPr>
              <a:t>-metallic,</a:t>
            </a:r>
          </a:p>
        </p:txBody>
      </p:sp>
      <p:sp>
        <p:nvSpPr>
          <p:cNvPr id="9" name="Textfeld 8">
            <a:extLst>
              <a:ext uri="{FF2B5EF4-FFF2-40B4-BE49-F238E27FC236}">
                <a16:creationId xmlns:a16="http://schemas.microsoft.com/office/drawing/2014/main" id="{2374CEFE-8846-4CC7-A7C0-2BB44D0B3656}"/>
              </a:ext>
            </a:extLst>
          </p:cNvPr>
          <p:cNvSpPr txBox="1"/>
          <p:nvPr/>
        </p:nvSpPr>
        <p:spPr>
          <a:xfrm>
            <a:off x="5606237" y="3378844"/>
            <a:ext cx="559769" cy="246221"/>
          </a:xfrm>
          <a:prstGeom prst="rect">
            <a:avLst/>
          </a:prstGeom>
          <a:noFill/>
        </p:spPr>
        <p:txBody>
          <a:bodyPr wrap="none" rtlCol="0">
            <a:spAutoFit/>
          </a:bodyPr>
          <a:lstStyle/>
          <a:p>
            <a:r>
              <a:rPr lang="de-DE" sz="1000" dirty="0" err="1">
                <a:solidFill>
                  <a:schemeClr val="tx1">
                    <a:lumMod val="75000"/>
                    <a:lumOff val="25000"/>
                  </a:schemeClr>
                </a:solidFill>
              </a:rPr>
              <a:t>wenge</a:t>
            </a:r>
            <a:endParaRPr lang="de-DE" sz="1000" dirty="0">
              <a:solidFill>
                <a:schemeClr val="tx1">
                  <a:lumMod val="75000"/>
                  <a:lumOff val="25000"/>
                </a:schemeClr>
              </a:solidFill>
            </a:endParaRPr>
          </a:p>
        </p:txBody>
      </p:sp>
      <p:sp>
        <p:nvSpPr>
          <p:cNvPr id="10" name="Textfeld 9">
            <a:extLst>
              <a:ext uri="{FF2B5EF4-FFF2-40B4-BE49-F238E27FC236}">
                <a16:creationId xmlns:a16="http://schemas.microsoft.com/office/drawing/2014/main" id="{1EEF7F8A-63D6-4329-ADF0-128B40D2E849}"/>
              </a:ext>
            </a:extLst>
          </p:cNvPr>
          <p:cNvSpPr txBox="1"/>
          <p:nvPr/>
        </p:nvSpPr>
        <p:spPr>
          <a:xfrm>
            <a:off x="7372877" y="3378844"/>
            <a:ext cx="489236" cy="246221"/>
          </a:xfrm>
          <a:prstGeom prst="rect">
            <a:avLst/>
          </a:prstGeom>
          <a:noFill/>
        </p:spPr>
        <p:txBody>
          <a:bodyPr wrap="none" rtlCol="0">
            <a:spAutoFit/>
          </a:bodyPr>
          <a:lstStyle/>
          <a:p>
            <a:r>
              <a:rPr lang="de-DE" sz="1000" dirty="0">
                <a:solidFill>
                  <a:schemeClr val="tx1">
                    <a:lumMod val="75000"/>
                    <a:lumOff val="25000"/>
                  </a:schemeClr>
                </a:solidFill>
              </a:rPr>
              <a:t>eiche</a:t>
            </a:r>
          </a:p>
        </p:txBody>
      </p:sp>
      <p:pic>
        <p:nvPicPr>
          <p:cNvPr id="11" name="Grafik 10">
            <a:extLst>
              <a:ext uri="{FF2B5EF4-FFF2-40B4-BE49-F238E27FC236}">
                <a16:creationId xmlns:a16="http://schemas.microsoft.com/office/drawing/2014/main" id="{3D33B558-C152-4739-ABA6-9828A8DB39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29248" y="2050966"/>
            <a:ext cx="1295268" cy="1296000"/>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ED5D7023-EC82-4FBD-A068-C4C96609A3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41980" y="2050966"/>
            <a:ext cx="1296000" cy="1296000"/>
          </a:xfrm>
          <a:prstGeom prst="rect">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54E2FF72-E489-4BA2-B0A9-E9A2DF42D78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24666" y="2050966"/>
            <a:ext cx="1295268" cy="1296000"/>
          </a:xfrm>
          <a:prstGeom prst="rect">
            <a:avLst/>
          </a:prstGeom>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id="{5FD4DF72-C5BB-4389-B37F-E7A555D0482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72877" y="2050966"/>
            <a:ext cx="1296000" cy="1296000"/>
          </a:xfrm>
          <a:prstGeom prst="rect">
            <a:avLst/>
          </a:prstGeom>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8E82A6AC-A698-4DA2-90C3-1E0BBCF9BFC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06603" y="2050966"/>
            <a:ext cx="1295268" cy="1296000"/>
          </a:xfrm>
          <a:prstGeom prst="rect">
            <a:avLst/>
          </a:prstGeom>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A93051EE-24AD-464C-86DC-45E129613088}"/>
              </a:ext>
            </a:extLst>
          </p:cNvPr>
          <p:cNvSpPr txBox="1"/>
          <p:nvPr/>
        </p:nvSpPr>
        <p:spPr>
          <a:xfrm>
            <a:off x="546557" y="5593265"/>
            <a:ext cx="857927" cy="246221"/>
          </a:xfrm>
          <a:prstGeom prst="rect">
            <a:avLst/>
          </a:prstGeom>
          <a:noFill/>
        </p:spPr>
        <p:txBody>
          <a:bodyPr wrap="none" rtlCol="0">
            <a:spAutoFit/>
          </a:bodyPr>
          <a:lstStyle/>
          <a:p>
            <a:r>
              <a:rPr lang="de-DE" sz="1000" dirty="0" err="1">
                <a:solidFill>
                  <a:schemeClr val="tx1">
                    <a:lumMod val="75000"/>
                    <a:lumOff val="25000"/>
                  </a:schemeClr>
                </a:solidFill>
              </a:rPr>
              <a:t>shabby</a:t>
            </a:r>
            <a:r>
              <a:rPr lang="de-DE" sz="1000" dirty="0">
                <a:solidFill>
                  <a:schemeClr val="tx1">
                    <a:lumMod val="75000"/>
                    <a:lumOff val="25000"/>
                  </a:schemeClr>
                </a:solidFill>
              </a:rPr>
              <a:t> chic</a:t>
            </a:r>
          </a:p>
        </p:txBody>
      </p:sp>
      <p:sp>
        <p:nvSpPr>
          <p:cNvPr id="18" name="Textfeld 17">
            <a:extLst>
              <a:ext uri="{FF2B5EF4-FFF2-40B4-BE49-F238E27FC236}">
                <a16:creationId xmlns:a16="http://schemas.microsoft.com/office/drawing/2014/main" id="{1E0F1487-ED9D-4293-AA66-36CF18CB1D2F}"/>
              </a:ext>
            </a:extLst>
          </p:cNvPr>
          <p:cNvSpPr txBox="1"/>
          <p:nvPr/>
        </p:nvSpPr>
        <p:spPr>
          <a:xfrm>
            <a:off x="2228877" y="5593265"/>
            <a:ext cx="732893" cy="246221"/>
          </a:xfrm>
          <a:prstGeom prst="rect">
            <a:avLst/>
          </a:prstGeom>
          <a:noFill/>
        </p:spPr>
        <p:txBody>
          <a:bodyPr wrap="none" rtlCol="0">
            <a:spAutoFit/>
          </a:bodyPr>
          <a:lstStyle/>
          <a:p>
            <a:r>
              <a:rPr lang="de-DE" sz="1000" dirty="0" err="1">
                <a:solidFill>
                  <a:schemeClr val="tx1">
                    <a:lumMod val="75000"/>
                    <a:lumOff val="25000"/>
                  </a:schemeClr>
                </a:solidFill>
              </a:rPr>
              <a:t>wood</a:t>
            </a:r>
            <a:r>
              <a:rPr lang="de-DE" sz="1000" dirty="0">
                <a:solidFill>
                  <a:schemeClr val="tx1">
                    <a:lumMod val="75000"/>
                    <a:lumOff val="25000"/>
                  </a:schemeClr>
                </a:solidFill>
              </a:rPr>
              <a:t>-mix</a:t>
            </a:r>
          </a:p>
        </p:txBody>
      </p:sp>
      <p:sp>
        <p:nvSpPr>
          <p:cNvPr id="19" name="Textfeld 18">
            <a:extLst>
              <a:ext uri="{FF2B5EF4-FFF2-40B4-BE49-F238E27FC236}">
                <a16:creationId xmlns:a16="http://schemas.microsoft.com/office/drawing/2014/main" id="{58499C43-F94F-4533-B488-02CFF31F9F8D}"/>
              </a:ext>
            </a:extLst>
          </p:cNvPr>
          <p:cNvSpPr txBox="1"/>
          <p:nvPr/>
        </p:nvSpPr>
        <p:spPr>
          <a:xfrm>
            <a:off x="3910814" y="5593265"/>
            <a:ext cx="1202573" cy="246221"/>
          </a:xfrm>
          <a:prstGeom prst="rect">
            <a:avLst/>
          </a:prstGeom>
          <a:noFill/>
        </p:spPr>
        <p:txBody>
          <a:bodyPr wrap="none" rtlCol="0">
            <a:spAutoFit/>
          </a:bodyPr>
          <a:lstStyle/>
          <a:p>
            <a:r>
              <a:rPr lang="de-DE" sz="1000" dirty="0" err="1">
                <a:solidFill>
                  <a:schemeClr val="tx1">
                    <a:lumMod val="75000"/>
                    <a:lumOff val="25000"/>
                  </a:schemeClr>
                </a:solidFill>
              </a:rPr>
              <a:t>wood</a:t>
            </a:r>
            <a:r>
              <a:rPr lang="de-DE" sz="1000" dirty="0">
                <a:solidFill>
                  <a:schemeClr val="tx1">
                    <a:lumMod val="75000"/>
                    <a:lumOff val="25000"/>
                  </a:schemeClr>
                </a:solidFill>
              </a:rPr>
              <a:t>-mix metallic</a:t>
            </a:r>
          </a:p>
        </p:txBody>
      </p:sp>
      <p:pic>
        <p:nvPicPr>
          <p:cNvPr id="22" name="Grafik 21">
            <a:extLst>
              <a:ext uri="{FF2B5EF4-FFF2-40B4-BE49-F238E27FC236}">
                <a16:creationId xmlns:a16="http://schemas.microsoft.com/office/drawing/2014/main" id="{44975DD4-344F-4EA1-9604-E4A9968325D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6557" y="4259037"/>
            <a:ext cx="1296000" cy="1296000"/>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0DA47451-CEBE-41E6-8F76-7AE1CE65073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228877" y="4259037"/>
            <a:ext cx="1296000" cy="1296000"/>
          </a:xfrm>
          <a:prstGeom prst="rect">
            <a:avLst/>
          </a:prstGeom>
          <a:effectLst>
            <a:outerShdw blurRad="50800" dist="38100" dir="2700000" algn="tl" rotWithShape="0">
              <a:prstClr val="black">
                <a:alpha val="40000"/>
              </a:prstClr>
            </a:outerShdw>
          </a:effectLst>
        </p:spPr>
      </p:pic>
      <p:pic>
        <p:nvPicPr>
          <p:cNvPr id="25" name="Grafik 24">
            <a:extLst>
              <a:ext uri="{FF2B5EF4-FFF2-40B4-BE49-F238E27FC236}">
                <a16:creationId xmlns:a16="http://schemas.microsoft.com/office/drawing/2014/main" id="{208F6521-122D-4DB9-95B0-B2F8EEEC72C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910814" y="4259037"/>
            <a:ext cx="1296000" cy="1296000"/>
          </a:xfrm>
          <a:prstGeom prst="rect">
            <a:avLst/>
          </a:prstGeom>
          <a:effectLst>
            <a:outerShdw blurRad="50800" dist="38100" dir="2700000" algn="tl" rotWithShape="0">
              <a:prstClr val="black">
                <a:alpha val="40000"/>
              </a:prstClr>
            </a:outerShdw>
          </a:effectLst>
        </p:spPr>
      </p:pic>
      <p:grpSp>
        <p:nvGrpSpPr>
          <p:cNvPr id="26" name="Gruppieren 25">
            <a:extLst>
              <a:ext uri="{FF2B5EF4-FFF2-40B4-BE49-F238E27FC236}">
                <a16:creationId xmlns:a16="http://schemas.microsoft.com/office/drawing/2014/main" id="{41E3B791-22AE-4C99-9141-7409798EB16D}"/>
              </a:ext>
            </a:extLst>
          </p:cNvPr>
          <p:cNvGrpSpPr/>
          <p:nvPr/>
        </p:nvGrpSpPr>
        <p:grpSpPr>
          <a:xfrm>
            <a:off x="546557" y="3652213"/>
            <a:ext cx="1112423" cy="248085"/>
            <a:chOff x="520185" y="2936051"/>
            <a:chExt cx="1112423" cy="248085"/>
          </a:xfrm>
        </p:grpSpPr>
        <p:pic>
          <p:nvPicPr>
            <p:cNvPr id="27" name="Grafik 26">
              <a:extLst>
                <a:ext uri="{FF2B5EF4-FFF2-40B4-BE49-F238E27FC236}">
                  <a16:creationId xmlns:a16="http://schemas.microsoft.com/office/drawing/2014/main" id="{CDA4D5F7-D62C-46F4-B930-51C4F28AC99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28" name="Rechteck 27">
              <a:extLst>
                <a:ext uri="{FF2B5EF4-FFF2-40B4-BE49-F238E27FC236}">
                  <a16:creationId xmlns:a16="http://schemas.microsoft.com/office/drawing/2014/main" id="{6F2FA6AF-51EE-4567-A285-76A49228A9DA}"/>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29" name="Gruppieren 28">
              <a:extLst>
                <a:ext uri="{FF2B5EF4-FFF2-40B4-BE49-F238E27FC236}">
                  <a16:creationId xmlns:a16="http://schemas.microsoft.com/office/drawing/2014/main" id="{35D0BFBC-0390-4E24-9E5C-687D4D500AB3}"/>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31" name="Freihandform: Form 30">
                <a:extLst>
                  <a:ext uri="{FF2B5EF4-FFF2-40B4-BE49-F238E27FC236}">
                    <a16:creationId xmlns:a16="http://schemas.microsoft.com/office/drawing/2014/main" id="{F9CEF068-F0E7-49D1-9C79-89BA3D8E0B18}"/>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CCA94FF1-3ADA-4352-8F5A-6F4A245B5E89}"/>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30" name="Grafik 29">
              <a:extLst>
                <a:ext uri="{FF2B5EF4-FFF2-40B4-BE49-F238E27FC236}">
                  <a16:creationId xmlns:a16="http://schemas.microsoft.com/office/drawing/2014/main" id="{ECF32A06-BA49-4AC5-9FDB-37927FDF76E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sp>
        <p:nvSpPr>
          <p:cNvPr id="34" name="Rechteck: abgerundete Ecken 33">
            <a:extLst>
              <a:ext uri="{FF2B5EF4-FFF2-40B4-BE49-F238E27FC236}">
                <a16:creationId xmlns:a16="http://schemas.microsoft.com/office/drawing/2014/main" id="{39B116D8-CDEA-4496-8C71-9E9C1E7DF9BB}"/>
              </a:ext>
            </a:extLst>
          </p:cNvPr>
          <p:cNvSpPr/>
          <p:nvPr/>
        </p:nvSpPr>
        <p:spPr>
          <a:xfrm>
            <a:off x="3189916" y="2179527"/>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grpSp>
        <p:nvGrpSpPr>
          <p:cNvPr id="38" name="Gruppieren 37">
            <a:extLst>
              <a:ext uri="{FF2B5EF4-FFF2-40B4-BE49-F238E27FC236}">
                <a16:creationId xmlns:a16="http://schemas.microsoft.com/office/drawing/2014/main" id="{A6E99A01-ECB3-4DAC-8FB7-5389A0889652}"/>
              </a:ext>
            </a:extLst>
          </p:cNvPr>
          <p:cNvGrpSpPr/>
          <p:nvPr/>
        </p:nvGrpSpPr>
        <p:grpSpPr>
          <a:xfrm>
            <a:off x="2273757" y="3652213"/>
            <a:ext cx="1112423" cy="248085"/>
            <a:chOff x="520185" y="2936051"/>
            <a:chExt cx="1112423" cy="248085"/>
          </a:xfrm>
        </p:grpSpPr>
        <p:pic>
          <p:nvPicPr>
            <p:cNvPr id="39" name="Grafik 38">
              <a:extLst>
                <a:ext uri="{FF2B5EF4-FFF2-40B4-BE49-F238E27FC236}">
                  <a16:creationId xmlns:a16="http://schemas.microsoft.com/office/drawing/2014/main" id="{4F9AA29A-A215-4BDC-AA1B-D0690AD5AD4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40" name="Rechteck 39">
              <a:extLst>
                <a:ext uri="{FF2B5EF4-FFF2-40B4-BE49-F238E27FC236}">
                  <a16:creationId xmlns:a16="http://schemas.microsoft.com/office/drawing/2014/main" id="{09B8D081-D52E-4712-8884-80DB7A76B308}"/>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41" name="Gruppieren 40">
              <a:extLst>
                <a:ext uri="{FF2B5EF4-FFF2-40B4-BE49-F238E27FC236}">
                  <a16:creationId xmlns:a16="http://schemas.microsoft.com/office/drawing/2014/main" id="{DC97B172-A804-4B46-9A38-1A7A72390D41}"/>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43" name="Freihandform: Form 42">
                <a:extLst>
                  <a:ext uri="{FF2B5EF4-FFF2-40B4-BE49-F238E27FC236}">
                    <a16:creationId xmlns:a16="http://schemas.microsoft.com/office/drawing/2014/main" id="{0CFD1BAC-4052-4BFD-B517-3246361671FD}"/>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CC8C24C2-0E34-4880-A042-B44BF1FD174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42" name="Grafik 41">
              <a:extLst>
                <a:ext uri="{FF2B5EF4-FFF2-40B4-BE49-F238E27FC236}">
                  <a16:creationId xmlns:a16="http://schemas.microsoft.com/office/drawing/2014/main" id="{298AC89B-C388-47D3-9DBA-9ED66FE8CCD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45" name="Gruppieren 44">
            <a:extLst>
              <a:ext uri="{FF2B5EF4-FFF2-40B4-BE49-F238E27FC236}">
                <a16:creationId xmlns:a16="http://schemas.microsoft.com/office/drawing/2014/main" id="{FDF2CD0A-8440-4009-9DB7-313FD447601B}"/>
              </a:ext>
            </a:extLst>
          </p:cNvPr>
          <p:cNvGrpSpPr/>
          <p:nvPr/>
        </p:nvGrpSpPr>
        <p:grpSpPr>
          <a:xfrm>
            <a:off x="4000957" y="3652213"/>
            <a:ext cx="1112423" cy="248085"/>
            <a:chOff x="520185" y="2936051"/>
            <a:chExt cx="1112423" cy="248085"/>
          </a:xfrm>
        </p:grpSpPr>
        <p:pic>
          <p:nvPicPr>
            <p:cNvPr id="46" name="Grafik 45">
              <a:extLst>
                <a:ext uri="{FF2B5EF4-FFF2-40B4-BE49-F238E27FC236}">
                  <a16:creationId xmlns:a16="http://schemas.microsoft.com/office/drawing/2014/main" id="{36646A6E-584E-445D-964D-B23760059EA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47" name="Rechteck 46">
              <a:extLst>
                <a:ext uri="{FF2B5EF4-FFF2-40B4-BE49-F238E27FC236}">
                  <a16:creationId xmlns:a16="http://schemas.microsoft.com/office/drawing/2014/main" id="{CB7E455C-8CEB-4ABB-891B-B92E84D18DCB}"/>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48" name="Gruppieren 47">
              <a:extLst>
                <a:ext uri="{FF2B5EF4-FFF2-40B4-BE49-F238E27FC236}">
                  <a16:creationId xmlns:a16="http://schemas.microsoft.com/office/drawing/2014/main" id="{89178D70-6EC4-4241-825C-F869BC1440D3}"/>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50" name="Freihandform: Form 49">
                <a:extLst>
                  <a:ext uri="{FF2B5EF4-FFF2-40B4-BE49-F238E27FC236}">
                    <a16:creationId xmlns:a16="http://schemas.microsoft.com/office/drawing/2014/main" id="{9C5E1C20-DFC1-42BA-93FC-38DA8FE99E2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CAE62F86-0123-4C02-B859-05FF8230191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49" name="Grafik 48">
              <a:extLst>
                <a:ext uri="{FF2B5EF4-FFF2-40B4-BE49-F238E27FC236}">
                  <a16:creationId xmlns:a16="http://schemas.microsoft.com/office/drawing/2014/main" id="{8C08CB62-C6E1-483E-8FCF-56376ECF29C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52" name="Gruppieren 51">
            <a:extLst>
              <a:ext uri="{FF2B5EF4-FFF2-40B4-BE49-F238E27FC236}">
                <a16:creationId xmlns:a16="http://schemas.microsoft.com/office/drawing/2014/main" id="{E96451D7-0A84-4A57-BC58-02BB60AB5A72}"/>
              </a:ext>
            </a:extLst>
          </p:cNvPr>
          <p:cNvGrpSpPr/>
          <p:nvPr/>
        </p:nvGrpSpPr>
        <p:grpSpPr>
          <a:xfrm>
            <a:off x="5728157" y="3652213"/>
            <a:ext cx="1112423" cy="248085"/>
            <a:chOff x="520185" y="2936051"/>
            <a:chExt cx="1112423" cy="248085"/>
          </a:xfrm>
        </p:grpSpPr>
        <p:pic>
          <p:nvPicPr>
            <p:cNvPr id="53" name="Grafik 52">
              <a:extLst>
                <a:ext uri="{FF2B5EF4-FFF2-40B4-BE49-F238E27FC236}">
                  <a16:creationId xmlns:a16="http://schemas.microsoft.com/office/drawing/2014/main" id="{04673BDB-D34F-4ACC-9921-3485CA28DDB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54" name="Rechteck 53">
              <a:extLst>
                <a:ext uri="{FF2B5EF4-FFF2-40B4-BE49-F238E27FC236}">
                  <a16:creationId xmlns:a16="http://schemas.microsoft.com/office/drawing/2014/main" id="{AE0158DF-F67D-4EF1-876B-640C65DCBED9}"/>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55" name="Gruppieren 54">
              <a:extLst>
                <a:ext uri="{FF2B5EF4-FFF2-40B4-BE49-F238E27FC236}">
                  <a16:creationId xmlns:a16="http://schemas.microsoft.com/office/drawing/2014/main" id="{4C7338D5-B208-4CF4-BA0C-84CEF17CD641}"/>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57" name="Freihandform: Form 56">
                <a:extLst>
                  <a:ext uri="{FF2B5EF4-FFF2-40B4-BE49-F238E27FC236}">
                    <a16:creationId xmlns:a16="http://schemas.microsoft.com/office/drawing/2014/main" id="{B504967F-AA36-499C-9C95-BC44A305DCA2}"/>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D085450C-1B02-40A2-AC5D-A11A67BAB4A0}"/>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56" name="Grafik 55">
              <a:extLst>
                <a:ext uri="{FF2B5EF4-FFF2-40B4-BE49-F238E27FC236}">
                  <a16:creationId xmlns:a16="http://schemas.microsoft.com/office/drawing/2014/main" id="{FD8F7B8B-AF96-459E-B1EF-87D4386588A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59" name="Gruppieren 58">
            <a:extLst>
              <a:ext uri="{FF2B5EF4-FFF2-40B4-BE49-F238E27FC236}">
                <a16:creationId xmlns:a16="http://schemas.microsoft.com/office/drawing/2014/main" id="{DD06944A-63CE-4458-99AD-2598B76E2257}"/>
              </a:ext>
            </a:extLst>
          </p:cNvPr>
          <p:cNvGrpSpPr/>
          <p:nvPr/>
        </p:nvGrpSpPr>
        <p:grpSpPr>
          <a:xfrm>
            <a:off x="7455357" y="3652213"/>
            <a:ext cx="1112423" cy="248085"/>
            <a:chOff x="520185" y="2936051"/>
            <a:chExt cx="1112423" cy="248085"/>
          </a:xfrm>
        </p:grpSpPr>
        <p:pic>
          <p:nvPicPr>
            <p:cNvPr id="60" name="Grafik 59">
              <a:extLst>
                <a:ext uri="{FF2B5EF4-FFF2-40B4-BE49-F238E27FC236}">
                  <a16:creationId xmlns:a16="http://schemas.microsoft.com/office/drawing/2014/main" id="{5135325C-9DFF-457E-8FAB-9E92451B019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61" name="Rechteck 60">
              <a:extLst>
                <a:ext uri="{FF2B5EF4-FFF2-40B4-BE49-F238E27FC236}">
                  <a16:creationId xmlns:a16="http://schemas.microsoft.com/office/drawing/2014/main" id="{0E1972BC-73C9-4853-943C-B2FCDDA701F7}"/>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62" name="Gruppieren 61">
              <a:extLst>
                <a:ext uri="{FF2B5EF4-FFF2-40B4-BE49-F238E27FC236}">
                  <a16:creationId xmlns:a16="http://schemas.microsoft.com/office/drawing/2014/main" id="{3D85B58F-365D-4375-81EF-33193EC20DC6}"/>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64" name="Freihandform: Form 63">
                <a:extLst>
                  <a:ext uri="{FF2B5EF4-FFF2-40B4-BE49-F238E27FC236}">
                    <a16:creationId xmlns:a16="http://schemas.microsoft.com/office/drawing/2014/main" id="{94313AC6-FDCE-480B-98A2-0DF34EF95EBD}"/>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33F194D1-37E0-4F37-8D49-4E426961DBDF}"/>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63" name="Grafik 62">
              <a:extLst>
                <a:ext uri="{FF2B5EF4-FFF2-40B4-BE49-F238E27FC236}">
                  <a16:creationId xmlns:a16="http://schemas.microsoft.com/office/drawing/2014/main" id="{BC3798C3-37AF-4732-9F43-0955D5DA59C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66" name="Gruppieren 65">
            <a:extLst>
              <a:ext uri="{FF2B5EF4-FFF2-40B4-BE49-F238E27FC236}">
                <a16:creationId xmlns:a16="http://schemas.microsoft.com/office/drawing/2014/main" id="{5E72ACE9-43AC-4980-9A9A-4F5EFA10C16A}"/>
              </a:ext>
            </a:extLst>
          </p:cNvPr>
          <p:cNvGrpSpPr/>
          <p:nvPr/>
        </p:nvGrpSpPr>
        <p:grpSpPr>
          <a:xfrm>
            <a:off x="546557" y="5923372"/>
            <a:ext cx="1112423" cy="248085"/>
            <a:chOff x="520185" y="2936051"/>
            <a:chExt cx="1112423" cy="248085"/>
          </a:xfrm>
        </p:grpSpPr>
        <p:pic>
          <p:nvPicPr>
            <p:cNvPr id="67" name="Grafik 66">
              <a:extLst>
                <a:ext uri="{FF2B5EF4-FFF2-40B4-BE49-F238E27FC236}">
                  <a16:creationId xmlns:a16="http://schemas.microsoft.com/office/drawing/2014/main" id="{4321109E-9182-4E4A-9D99-DFF6BEDA566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68" name="Rechteck 67">
              <a:extLst>
                <a:ext uri="{FF2B5EF4-FFF2-40B4-BE49-F238E27FC236}">
                  <a16:creationId xmlns:a16="http://schemas.microsoft.com/office/drawing/2014/main" id="{4CCE1B94-F77F-45B9-9533-74C013AED292}"/>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69" name="Gruppieren 68">
              <a:extLst>
                <a:ext uri="{FF2B5EF4-FFF2-40B4-BE49-F238E27FC236}">
                  <a16:creationId xmlns:a16="http://schemas.microsoft.com/office/drawing/2014/main" id="{16C062E1-42F4-47CB-92A1-72EC3E406FA3}"/>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71" name="Freihandform: Form 70">
                <a:extLst>
                  <a:ext uri="{FF2B5EF4-FFF2-40B4-BE49-F238E27FC236}">
                    <a16:creationId xmlns:a16="http://schemas.microsoft.com/office/drawing/2014/main" id="{95291291-A4CE-46A6-A78F-6B9D95DDA8BA}"/>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BF0B2888-493A-4F7E-8459-6D8B232AA74E}"/>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70" name="Grafik 69">
              <a:extLst>
                <a:ext uri="{FF2B5EF4-FFF2-40B4-BE49-F238E27FC236}">
                  <a16:creationId xmlns:a16="http://schemas.microsoft.com/office/drawing/2014/main" id="{1F9E7BAF-C295-4F73-910C-5F0C2C079B1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73" name="Gruppieren 72">
            <a:extLst>
              <a:ext uri="{FF2B5EF4-FFF2-40B4-BE49-F238E27FC236}">
                <a16:creationId xmlns:a16="http://schemas.microsoft.com/office/drawing/2014/main" id="{87EB8CA9-A8C1-4AEA-8F80-6A7FAC4E6CAF}"/>
              </a:ext>
            </a:extLst>
          </p:cNvPr>
          <p:cNvGrpSpPr/>
          <p:nvPr/>
        </p:nvGrpSpPr>
        <p:grpSpPr>
          <a:xfrm>
            <a:off x="2273757" y="5923372"/>
            <a:ext cx="1112423" cy="248085"/>
            <a:chOff x="520185" y="2936051"/>
            <a:chExt cx="1112423" cy="248085"/>
          </a:xfrm>
        </p:grpSpPr>
        <p:pic>
          <p:nvPicPr>
            <p:cNvPr id="74" name="Grafik 73">
              <a:extLst>
                <a:ext uri="{FF2B5EF4-FFF2-40B4-BE49-F238E27FC236}">
                  <a16:creationId xmlns:a16="http://schemas.microsoft.com/office/drawing/2014/main" id="{CE0422C6-B032-4C7F-9F72-DE261ED9873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75" name="Rechteck 74">
              <a:extLst>
                <a:ext uri="{FF2B5EF4-FFF2-40B4-BE49-F238E27FC236}">
                  <a16:creationId xmlns:a16="http://schemas.microsoft.com/office/drawing/2014/main" id="{76E95FBF-25C8-44DA-810C-13FE95796BC2}"/>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4</a:t>
              </a:r>
            </a:p>
          </p:txBody>
        </p:sp>
        <p:grpSp>
          <p:nvGrpSpPr>
            <p:cNvPr id="76" name="Gruppieren 75">
              <a:extLst>
                <a:ext uri="{FF2B5EF4-FFF2-40B4-BE49-F238E27FC236}">
                  <a16:creationId xmlns:a16="http://schemas.microsoft.com/office/drawing/2014/main" id="{1E8DD4F2-FF6D-4C16-924E-C36CC5A4410C}"/>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78" name="Freihandform: Form 77">
                <a:extLst>
                  <a:ext uri="{FF2B5EF4-FFF2-40B4-BE49-F238E27FC236}">
                    <a16:creationId xmlns:a16="http://schemas.microsoft.com/office/drawing/2014/main" id="{A638EE2B-7077-4C8E-9B50-825B5CCBDAD1}"/>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CF5D639B-A0BC-4B7A-9886-1670CB87BE5F}"/>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77" name="Grafik 76">
              <a:extLst>
                <a:ext uri="{FF2B5EF4-FFF2-40B4-BE49-F238E27FC236}">
                  <a16:creationId xmlns:a16="http://schemas.microsoft.com/office/drawing/2014/main" id="{96D92CB2-3090-4E95-908B-589D5C16DAA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80" name="Gruppieren 79">
            <a:extLst>
              <a:ext uri="{FF2B5EF4-FFF2-40B4-BE49-F238E27FC236}">
                <a16:creationId xmlns:a16="http://schemas.microsoft.com/office/drawing/2014/main" id="{7031CBFE-6C50-4E1E-8AAA-2E04506A53BC}"/>
              </a:ext>
            </a:extLst>
          </p:cNvPr>
          <p:cNvGrpSpPr/>
          <p:nvPr/>
        </p:nvGrpSpPr>
        <p:grpSpPr>
          <a:xfrm>
            <a:off x="3924300" y="5923372"/>
            <a:ext cx="1112423" cy="248085"/>
            <a:chOff x="520185" y="2936051"/>
            <a:chExt cx="1112423" cy="248085"/>
          </a:xfrm>
        </p:grpSpPr>
        <p:pic>
          <p:nvPicPr>
            <p:cNvPr id="81" name="Grafik 80">
              <a:extLst>
                <a:ext uri="{FF2B5EF4-FFF2-40B4-BE49-F238E27FC236}">
                  <a16:creationId xmlns:a16="http://schemas.microsoft.com/office/drawing/2014/main" id="{DCC1C426-B17C-4B28-9551-A4D640EBDEB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sp>
          <p:nvSpPr>
            <p:cNvPr id="82" name="Rechteck 81">
              <a:extLst>
                <a:ext uri="{FF2B5EF4-FFF2-40B4-BE49-F238E27FC236}">
                  <a16:creationId xmlns:a16="http://schemas.microsoft.com/office/drawing/2014/main" id="{F3ED32BE-B27B-4193-8B43-E710EFC285F1}"/>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4</a:t>
              </a:r>
            </a:p>
          </p:txBody>
        </p:sp>
        <p:grpSp>
          <p:nvGrpSpPr>
            <p:cNvPr id="83" name="Gruppieren 82">
              <a:extLst>
                <a:ext uri="{FF2B5EF4-FFF2-40B4-BE49-F238E27FC236}">
                  <a16:creationId xmlns:a16="http://schemas.microsoft.com/office/drawing/2014/main" id="{5ABEEA15-CEE6-4E38-89A7-09C83B232735}"/>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85" name="Freihandform: Form 84">
                <a:extLst>
                  <a:ext uri="{FF2B5EF4-FFF2-40B4-BE49-F238E27FC236}">
                    <a16:creationId xmlns:a16="http://schemas.microsoft.com/office/drawing/2014/main" id="{55F0A1C1-931A-4E56-A508-30E071F79F4A}"/>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856CE6AB-9F5D-4D53-9699-67B747758FD0}"/>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84" name="Grafik 83">
              <a:extLst>
                <a:ext uri="{FF2B5EF4-FFF2-40B4-BE49-F238E27FC236}">
                  <a16:creationId xmlns:a16="http://schemas.microsoft.com/office/drawing/2014/main" id="{C502C50E-FFEC-4F5C-A595-70C0FFC5B50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sp>
        <p:nvSpPr>
          <p:cNvPr id="87" name="Rechteck 86"/>
          <p:cNvSpPr/>
          <p:nvPr/>
        </p:nvSpPr>
        <p:spPr>
          <a:xfrm>
            <a:off x="6373739" y="239924"/>
            <a:ext cx="2441077" cy="3913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8" name="Grafik 87"/>
          <p:cNvPicPr>
            <a:picLocks noChangeAspect="1"/>
          </p:cNvPicPr>
          <p:nvPr/>
        </p:nvPicPr>
        <p:blipFill rotWithShape="1">
          <a:blip r:embed="rId14" cstate="hqprint">
            <a:extLst>
              <a:ext uri="{28A0092B-C50C-407E-A947-70E740481C1C}">
                <a14:useLocalDpi xmlns:a14="http://schemas.microsoft.com/office/drawing/2010/main" val="0"/>
              </a:ext>
            </a:extLst>
          </a:blip>
          <a:srcRect b="56563"/>
          <a:stretch/>
        </p:blipFill>
        <p:spPr>
          <a:xfrm>
            <a:off x="7758679" y="339845"/>
            <a:ext cx="930314" cy="208795"/>
          </a:xfrm>
          <a:prstGeom prst="rect">
            <a:avLst/>
          </a:prstGeom>
        </p:spPr>
      </p:pic>
    </p:spTree>
    <p:extLst>
      <p:ext uri="{BB962C8B-B14F-4D97-AF65-F5344CB8AC3E}">
        <p14:creationId xmlns:p14="http://schemas.microsoft.com/office/powerpoint/2010/main" val="38675505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Ein Bild, das Wand, drinnen, Boden, Gefäß enthält.&#10;&#10;Automatisch generierte Beschreibung">
            <a:extLst>
              <a:ext uri="{FF2B5EF4-FFF2-40B4-BE49-F238E27FC236}">
                <a16:creationId xmlns:a16="http://schemas.microsoft.com/office/drawing/2014/main" id="{ECB01869-2D09-4627-B04F-4D9F6F16F6C4}"/>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
        <p:nvSpPr>
          <p:cNvPr id="9" name="Titel 8">
            <a:extLst>
              <a:ext uri="{FF2B5EF4-FFF2-40B4-BE49-F238E27FC236}">
                <a16:creationId xmlns:a16="http://schemas.microsoft.com/office/drawing/2014/main" id="{AA604020-98BD-4798-AB43-F92574A60B86}"/>
              </a:ext>
            </a:extLst>
          </p:cNvPr>
          <p:cNvSpPr>
            <a:spLocks noGrp="1"/>
          </p:cNvSpPr>
          <p:nvPr>
            <p:ph type="title"/>
          </p:nvPr>
        </p:nvSpPr>
        <p:spPr/>
        <p:txBody>
          <a:bodyPr/>
          <a:lstStyle/>
          <a:p>
            <a:r>
              <a:rPr lang="de-DE" b="0" i="0" u="none" strike="noStrike" baseline="0" dirty="0">
                <a:solidFill>
                  <a:srgbClr val="333333"/>
                </a:solidFill>
                <a:latin typeface="HelveticaNeueLTPro-ThEx"/>
              </a:rPr>
              <a:t>ARUBA</a:t>
            </a:r>
            <a:endParaRPr lang="de-DE" dirty="0"/>
          </a:p>
        </p:txBody>
      </p:sp>
      <p:sp>
        <p:nvSpPr>
          <p:cNvPr id="10" name="Inhaltsplatzhalter 9">
            <a:extLst>
              <a:ext uri="{FF2B5EF4-FFF2-40B4-BE49-F238E27FC236}">
                <a16:creationId xmlns:a16="http://schemas.microsoft.com/office/drawing/2014/main" id="{9A9992DA-9A6E-448A-89FD-65DB97CFD4F9}"/>
              </a:ext>
            </a:extLst>
          </p:cNvPr>
          <p:cNvSpPr>
            <a:spLocks noGrp="1"/>
          </p:cNvSpPr>
          <p:nvPr>
            <p:ph idx="1"/>
          </p:nvPr>
        </p:nvSpPr>
        <p:spPr>
          <a:xfrm>
            <a:off x="5210905" y="755874"/>
            <a:ext cx="3492000" cy="3111276"/>
          </a:xfrm>
        </p:spPr>
        <p:txBody>
          <a:bodyPr>
            <a:noAutofit/>
          </a:bodyPr>
          <a:lstStyle/>
          <a:p>
            <a:pPr algn="l"/>
            <a:r>
              <a:rPr lang="de-DE" b="0" i="0" u="none" strike="noStrike" baseline="0" dirty="0">
                <a:solidFill>
                  <a:srgbClr val="333333"/>
                </a:solidFill>
                <a:latin typeface="HelveticaNeueLTPro-ThEx"/>
              </a:rPr>
              <a:t>Aruba – schon der Name erinnert an helle Strände und traumhafte Karibik-Momente. An das feine Spiel der Schatten. An Palmblätter und eine wohltuende Umgebung aus Sand und Stein.</a:t>
            </a:r>
          </a:p>
          <a:p>
            <a:pPr algn="l"/>
            <a:r>
              <a:rPr lang="de-DE" dirty="0"/>
              <a:t>Haptisch ansprechend setzt Aruba subtile optische Akzente. Naturfarben und warm ist diese Fliese Wellness für alle Sinne. Eine Erinnerung an Sonne und Wind, an Meer, Palmen, Licht und Schatten.</a:t>
            </a:r>
          </a:p>
        </p:txBody>
      </p:sp>
    </p:spTree>
    <p:extLst>
      <p:ext uri="{BB962C8B-B14F-4D97-AF65-F5344CB8AC3E}">
        <p14:creationId xmlns:p14="http://schemas.microsoft.com/office/powerpoint/2010/main" val="284874254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AF427E5-DE47-417D-9711-A73327FCA56A}"/>
              </a:ext>
            </a:extLst>
          </p:cNvPr>
          <p:cNvSpPr>
            <a:spLocks noGrp="1"/>
          </p:cNvSpPr>
          <p:nvPr>
            <p:ph type="body" sz="quarter" idx="13"/>
          </p:nvPr>
        </p:nvSpPr>
        <p:spPr/>
        <p:txBody>
          <a:bodyPr/>
          <a:lstStyle/>
          <a:p>
            <a:r>
              <a:rPr lang="de-DE" dirty="0"/>
              <a:t>FORMAT 5 x 5 CM</a:t>
            </a:r>
          </a:p>
        </p:txBody>
      </p:sp>
      <p:sp>
        <p:nvSpPr>
          <p:cNvPr id="4" name="Titel 3">
            <a:extLst>
              <a:ext uri="{FF2B5EF4-FFF2-40B4-BE49-F238E27FC236}">
                <a16:creationId xmlns:a16="http://schemas.microsoft.com/office/drawing/2014/main" id="{4C450669-E13E-4575-8282-C6F3F3FF11D1}"/>
              </a:ext>
            </a:extLst>
          </p:cNvPr>
          <p:cNvSpPr>
            <a:spLocks noGrp="1"/>
          </p:cNvSpPr>
          <p:nvPr>
            <p:ph type="title"/>
          </p:nvPr>
        </p:nvSpPr>
        <p:spPr/>
        <p:txBody>
          <a:bodyPr/>
          <a:lstStyle/>
          <a:p>
            <a:r>
              <a:rPr lang="de-DE" dirty="0"/>
              <a:t>JASBA - SENJA PURE</a:t>
            </a:r>
            <a:br>
              <a:rPr lang="de-DE" dirty="0"/>
            </a:br>
            <a:r>
              <a:rPr lang="de-DE" dirty="0">
                <a:solidFill>
                  <a:schemeClr val="bg1">
                    <a:lumMod val="50000"/>
                  </a:schemeClr>
                </a:solidFill>
              </a:rPr>
              <a:t>WAND- UND BODENFLIESE</a:t>
            </a:r>
            <a:endParaRPr lang="de-DE" dirty="0"/>
          </a:p>
        </p:txBody>
      </p:sp>
      <p:sp>
        <p:nvSpPr>
          <p:cNvPr id="5" name="Textfeld 4">
            <a:extLst>
              <a:ext uri="{FF2B5EF4-FFF2-40B4-BE49-F238E27FC236}">
                <a16:creationId xmlns:a16="http://schemas.microsoft.com/office/drawing/2014/main" id="{20EE2045-5897-4D79-B9CF-8D3360C8A0F1}"/>
              </a:ext>
            </a:extLst>
          </p:cNvPr>
          <p:cNvSpPr txBox="1"/>
          <p:nvPr/>
        </p:nvSpPr>
        <p:spPr>
          <a:xfrm>
            <a:off x="2904503" y="1625001"/>
            <a:ext cx="3320117" cy="246221"/>
          </a:xfrm>
          <a:prstGeom prst="rect">
            <a:avLst/>
          </a:prstGeom>
          <a:noFill/>
        </p:spPr>
        <p:txBody>
          <a:bodyPr wrap="square" rtlCol="0">
            <a:spAutoFit/>
          </a:bodyPr>
          <a:lstStyle/>
          <a:p>
            <a:r>
              <a:rPr lang="de-DE" sz="1000" dirty="0">
                <a:solidFill>
                  <a:schemeClr val="bg1"/>
                </a:solidFill>
              </a:rPr>
              <a:t>30 x 90 cm</a:t>
            </a:r>
          </a:p>
        </p:txBody>
      </p:sp>
      <p:sp>
        <p:nvSpPr>
          <p:cNvPr id="6" name="Textfeld 5">
            <a:extLst>
              <a:ext uri="{FF2B5EF4-FFF2-40B4-BE49-F238E27FC236}">
                <a16:creationId xmlns:a16="http://schemas.microsoft.com/office/drawing/2014/main" id="{CAB30D7F-4EF1-4785-8431-1E029A5EF1C8}"/>
              </a:ext>
            </a:extLst>
          </p:cNvPr>
          <p:cNvSpPr txBox="1"/>
          <p:nvPr/>
        </p:nvSpPr>
        <p:spPr>
          <a:xfrm>
            <a:off x="528882" y="3423644"/>
            <a:ext cx="899605" cy="246221"/>
          </a:xfrm>
          <a:prstGeom prst="rect">
            <a:avLst/>
          </a:prstGeom>
          <a:noFill/>
        </p:spPr>
        <p:txBody>
          <a:bodyPr wrap="none" rtlCol="0">
            <a:spAutoFit/>
          </a:bodyPr>
          <a:lstStyle/>
          <a:p>
            <a:r>
              <a:rPr lang="de-DE" sz="1000" dirty="0" err="1">
                <a:solidFill>
                  <a:schemeClr val="tx1">
                    <a:lumMod val="75000"/>
                    <a:lumOff val="25000"/>
                  </a:schemeClr>
                </a:solidFill>
              </a:rPr>
              <a:t>ahorn</a:t>
            </a:r>
            <a:r>
              <a:rPr lang="de-DE" sz="1000" dirty="0">
                <a:solidFill>
                  <a:schemeClr val="tx1">
                    <a:lumMod val="75000"/>
                    <a:lumOff val="25000"/>
                  </a:schemeClr>
                </a:solidFill>
              </a:rPr>
              <a:t> R10/B</a:t>
            </a:r>
          </a:p>
        </p:txBody>
      </p:sp>
      <p:sp>
        <p:nvSpPr>
          <p:cNvPr id="7" name="Textfeld 6">
            <a:extLst>
              <a:ext uri="{FF2B5EF4-FFF2-40B4-BE49-F238E27FC236}">
                <a16:creationId xmlns:a16="http://schemas.microsoft.com/office/drawing/2014/main" id="{4E2E1E71-1950-415A-A72C-E52CA8352B8E}"/>
              </a:ext>
            </a:extLst>
          </p:cNvPr>
          <p:cNvSpPr txBox="1"/>
          <p:nvPr/>
        </p:nvSpPr>
        <p:spPr>
          <a:xfrm>
            <a:off x="2241980" y="3423644"/>
            <a:ext cx="1276311" cy="400110"/>
          </a:xfrm>
          <a:prstGeom prst="rect">
            <a:avLst/>
          </a:prstGeom>
          <a:noFill/>
        </p:spPr>
        <p:txBody>
          <a:bodyPr wrap="none" rtlCol="0">
            <a:spAutoFit/>
          </a:bodyPr>
          <a:lstStyle/>
          <a:p>
            <a:r>
              <a:rPr lang="de-DE" sz="1000" dirty="0" err="1">
                <a:solidFill>
                  <a:schemeClr val="tx1">
                    <a:lumMod val="75000"/>
                    <a:lumOff val="25000"/>
                  </a:schemeClr>
                </a:solidFill>
              </a:rPr>
              <a:t>shabby</a:t>
            </a:r>
            <a:r>
              <a:rPr lang="de-DE" sz="1000" dirty="0">
                <a:solidFill>
                  <a:schemeClr val="tx1">
                    <a:lumMod val="75000"/>
                    <a:lumOff val="25000"/>
                  </a:schemeClr>
                </a:solidFill>
              </a:rPr>
              <a:t> chic </a:t>
            </a:r>
            <a:r>
              <a:rPr lang="de-DE" sz="1000" dirty="0" err="1">
                <a:solidFill>
                  <a:schemeClr val="tx1">
                    <a:lumMod val="75000"/>
                    <a:lumOff val="25000"/>
                  </a:schemeClr>
                </a:solidFill>
              </a:rPr>
              <a:t>brown</a:t>
            </a:r>
            <a:r>
              <a:rPr lang="de-DE" sz="1000" dirty="0">
                <a:solidFill>
                  <a:schemeClr val="tx1">
                    <a:lumMod val="75000"/>
                    <a:lumOff val="25000"/>
                  </a:schemeClr>
                </a:solidFill>
              </a:rPr>
              <a:t> </a:t>
            </a:r>
            <a:br>
              <a:rPr lang="de-DE" sz="1000" dirty="0">
                <a:solidFill>
                  <a:schemeClr val="tx1">
                    <a:lumMod val="75000"/>
                    <a:lumOff val="25000"/>
                  </a:schemeClr>
                </a:solidFill>
              </a:rPr>
            </a:br>
            <a:r>
              <a:rPr lang="de-DE" sz="1000" dirty="0">
                <a:solidFill>
                  <a:schemeClr val="tx1">
                    <a:lumMod val="75000"/>
                    <a:lumOff val="25000"/>
                  </a:schemeClr>
                </a:solidFill>
              </a:rPr>
              <a:t>R10/B</a:t>
            </a:r>
          </a:p>
        </p:txBody>
      </p:sp>
      <p:sp>
        <p:nvSpPr>
          <p:cNvPr id="9" name="Textfeld 8">
            <a:extLst>
              <a:ext uri="{FF2B5EF4-FFF2-40B4-BE49-F238E27FC236}">
                <a16:creationId xmlns:a16="http://schemas.microsoft.com/office/drawing/2014/main" id="{2374CEFE-8846-4CC7-A7C0-2BB44D0B3656}"/>
              </a:ext>
            </a:extLst>
          </p:cNvPr>
          <p:cNvSpPr txBox="1"/>
          <p:nvPr/>
        </p:nvSpPr>
        <p:spPr>
          <a:xfrm>
            <a:off x="3876528" y="3423644"/>
            <a:ext cx="949299" cy="246221"/>
          </a:xfrm>
          <a:prstGeom prst="rect">
            <a:avLst/>
          </a:prstGeom>
          <a:noFill/>
        </p:spPr>
        <p:txBody>
          <a:bodyPr wrap="none" rtlCol="0">
            <a:spAutoFit/>
          </a:bodyPr>
          <a:lstStyle/>
          <a:p>
            <a:r>
              <a:rPr lang="de-DE" sz="1000" dirty="0" err="1">
                <a:solidFill>
                  <a:schemeClr val="tx1">
                    <a:lumMod val="75000"/>
                    <a:lumOff val="25000"/>
                  </a:schemeClr>
                </a:solidFill>
              </a:rPr>
              <a:t>wenge</a:t>
            </a:r>
            <a:r>
              <a:rPr lang="de-DE" sz="1000" dirty="0">
                <a:solidFill>
                  <a:schemeClr val="tx1">
                    <a:lumMod val="75000"/>
                    <a:lumOff val="25000"/>
                  </a:schemeClr>
                </a:solidFill>
              </a:rPr>
              <a:t> R10/B</a:t>
            </a:r>
          </a:p>
        </p:txBody>
      </p:sp>
      <p:sp>
        <p:nvSpPr>
          <p:cNvPr id="10" name="Textfeld 9">
            <a:extLst>
              <a:ext uri="{FF2B5EF4-FFF2-40B4-BE49-F238E27FC236}">
                <a16:creationId xmlns:a16="http://schemas.microsoft.com/office/drawing/2014/main" id="{1EEF7F8A-63D6-4329-ADF0-128B40D2E849}"/>
              </a:ext>
            </a:extLst>
          </p:cNvPr>
          <p:cNvSpPr txBox="1"/>
          <p:nvPr/>
        </p:nvSpPr>
        <p:spPr>
          <a:xfrm>
            <a:off x="5638733" y="3423644"/>
            <a:ext cx="878767" cy="246221"/>
          </a:xfrm>
          <a:prstGeom prst="rect">
            <a:avLst/>
          </a:prstGeom>
          <a:noFill/>
        </p:spPr>
        <p:txBody>
          <a:bodyPr wrap="none" rtlCol="0">
            <a:spAutoFit/>
          </a:bodyPr>
          <a:lstStyle/>
          <a:p>
            <a:r>
              <a:rPr lang="de-DE" sz="1000" dirty="0">
                <a:solidFill>
                  <a:schemeClr val="tx1">
                    <a:lumMod val="75000"/>
                    <a:lumOff val="25000"/>
                  </a:schemeClr>
                </a:solidFill>
              </a:rPr>
              <a:t>eiche R10/B</a:t>
            </a:r>
          </a:p>
        </p:txBody>
      </p:sp>
      <p:pic>
        <p:nvPicPr>
          <p:cNvPr id="11" name="Grafik 10">
            <a:extLst>
              <a:ext uri="{FF2B5EF4-FFF2-40B4-BE49-F238E27FC236}">
                <a16:creationId xmlns:a16="http://schemas.microsoft.com/office/drawing/2014/main" id="{3D33B558-C152-4739-ABA6-9828A8DB39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29248" y="2050967"/>
            <a:ext cx="1295268" cy="1295999"/>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ED5D7023-EC82-4FBD-A068-C4C96609A3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32677" y="2050966"/>
            <a:ext cx="1296000" cy="1296000"/>
          </a:xfrm>
          <a:prstGeom prst="rect">
            <a:avLst/>
          </a:prstGeom>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id="{5FD4DF72-C5BB-4389-B37F-E7A555D0482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40267" y="2050966"/>
            <a:ext cx="1296000" cy="1296000"/>
          </a:xfrm>
          <a:prstGeom prst="rect">
            <a:avLst/>
          </a:prstGeom>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8E82A6AC-A698-4DA2-90C3-1E0BBCF9BFC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36838" y="2050967"/>
            <a:ext cx="1295268" cy="1295999"/>
          </a:xfrm>
          <a:prstGeom prst="rect">
            <a:avLst/>
          </a:prstGeom>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A93051EE-24AD-464C-86DC-45E129613088}"/>
              </a:ext>
            </a:extLst>
          </p:cNvPr>
          <p:cNvSpPr txBox="1"/>
          <p:nvPr/>
        </p:nvSpPr>
        <p:spPr>
          <a:xfrm>
            <a:off x="7362470" y="3423644"/>
            <a:ext cx="857927" cy="400110"/>
          </a:xfrm>
          <a:prstGeom prst="rect">
            <a:avLst/>
          </a:prstGeom>
          <a:noFill/>
        </p:spPr>
        <p:txBody>
          <a:bodyPr wrap="none" rtlCol="0">
            <a:spAutoFit/>
          </a:bodyPr>
          <a:lstStyle/>
          <a:p>
            <a:r>
              <a:rPr lang="de-DE" sz="1000" dirty="0" err="1">
                <a:solidFill>
                  <a:schemeClr val="tx1">
                    <a:lumMod val="75000"/>
                    <a:lumOff val="25000"/>
                  </a:schemeClr>
                </a:solidFill>
              </a:rPr>
              <a:t>shabby</a:t>
            </a:r>
            <a:r>
              <a:rPr lang="de-DE" sz="1000" dirty="0">
                <a:solidFill>
                  <a:schemeClr val="tx1">
                    <a:lumMod val="75000"/>
                    <a:lumOff val="25000"/>
                  </a:schemeClr>
                </a:solidFill>
              </a:rPr>
              <a:t> chic</a:t>
            </a:r>
            <a:br>
              <a:rPr lang="de-DE" sz="1000" dirty="0">
                <a:solidFill>
                  <a:schemeClr val="tx1">
                    <a:lumMod val="75000"/>
                    <a:lumOff val="25000"/>
                  </a:schemeClr>
                </a:solidFill>
              </a:rPr>
            </a:br>
            <a:r>
              <a:rPr lang="de-DE" sz="1000" dirty="0">
                <a:solidFill>
                  <a:schemeClr val="tx1">
                    <a:lumMod val="75000"/>
                    <a:lumOff val="25000"/>
                  </a:schemeClr>
                </a:solidFill>
              </a:rPr>
              <a:t>R10/B</a:t>
            </a:r>
          </a:p>
        </p:txBody>
      </p:sp>
      <p:pic>
        <p:nvPicPr>
          <p:cNvPr id="22" name="Grafik 21">
            <a:extLst>
              <a:ext uri="{FF2B5EF4-FFF2-40B4-BE49-F238E27FC236}">
                <a16:creationId xmlns:a16="http://schemas.microsoft.com/office/drawing/2014/main" id="{44975DD4-344F-4EA1-9604-E4A9968325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344429" y="2050966"/>
            <a:ext cx="1296000" cy="1296000"/>
          </a:xfrm>
          <a:prstGeom prst="rect">
            <a:avLst/>
          </a:prstGeom>
          <a:effectLst>
            <a:outerShdw blurRad="50800" dist="38100" dir="2700000" algn="tl" rotWithShape="0">
              <a:prstClr val="black">
                <a:alpha val="40000"/>
              </a:prstClr>
            </a:outerShdw>
          </a:effectLst>
        </p:spPr>
      </p:pic>
      <p:grpSp>
        <p:nvGrpSpPr>
          <p:cNvPr id="26" name="Gruppieren 25">
            <a:extLst>
              <a:ext uri="{FF2B5EF4-FFF2-40B4-BE49-F238E27FC236}">
                <a16:creationId xmlns:a16="http://schemas.microsoft.com/office/drawing/2014/main" id="{41E3B791-22AE-4C99-9141-7409798EB16D}"/>
              </a:ext>
            </a:extLst>
          </p:cNvPr>
          <p:cNvGrpSpPr/>
          <p:nvPr/>
        </p:nvGrpSpPr>
        <p:grpSpPr>
          <a:xfrm>
            <a:off x="546557" y="3840464"/>
            <a:ext cx="1112423" cy="248085"/>
            <a:chOff x="520185" y="2936051"/>
            <a:chExt cx="1112423" cy="248085"/>
          </a:xfrm>
        </p:grpSpPr>
        <p:pic>
          <p:nvPicPr>
            <p:cNvPr id="27" name="Grafik 26">
              <a:extLst>
                <a:ext uri="{FF2B5EF4-FFF2-40B4-BE49-F238E27FC236}">
                  <a16:creationId xmlns:a16="http://schemas.microsoft.com/office/drawing/2014/main" id="{CDA4D5F7-D62C-46F4-B930-51C4F28AC99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20185" y="2964848"/>
              <a:ext cx="216000" cy="216000"/>
            </a:xfrm>
            <a:prstGeom prst="rect">
              <a:avLst/>
            </a:prstGeom>
          </p:spPr>
        </p:pic>
        <p:sp>
          <p:nvSpPr>
            <p:cNvPr id="28" name="Rechteck 27">
              <a:extLst>
                <a:ext uri="{FF2B5EF4-FFF2-40B4-BE49-F238E27FC236}">
                  <a16:creationId xmlns:a16="http://schemas.microsoft.com/office/drawing/2014/main" id="{6F2FA6AF-51EE-4567-A285-76A49228A9DA}"/>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29" name="Gruppieren 28">
              <a:extLst>
                <a:ext uri="{FF2B5EF4-FFF2-40B4-BE49-F238E27FC236}">
                  <a16:creationId xmlns:a16="http://schemas.microsoft.com/office/drawing/2014/main" id="{35D0BFBC-0390-4E24-9E5C-687D4D500AB3}"/>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31" name="Freihandform: Form 30">
                <a:extLst>
                  <a:ext uri="{FF2B5EF4-FFF2-40B4-BE49-F238E27FC236}">
                    <a16:creationId xmlns:a16="http://schemas.microsoft.com/office/drawing/2014/main" id="{F9CEF068-F0E7-49D1-9C79-89BA3D8E0B18}"/>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CCA94FF1-3ADA-4352-8F5A-6F4A245B5E89}"/>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30" name="Grafik 29">
              <a:extLst>
                <a:ext uri="{FF2B5EF4-FFF2-40B4-BE49-F238E27FC236}">
                  <a16:creationId xmlns:a16="http://schemas.microsoft.com/office/drawing/2014/main" id="{ECF32A06-BA49-4AC5-9FDB-37927FDF76E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082145" y="2961559"/>
              <a:ext cx="283280" cy="222577"/>
            </a:xfrm>
            <a:prstGeom prst="rect">
              <a:avLst/>
            </a:prstGeom>
          </p:spPr>
        </p:pic>
      </p:grpSp>
      <p:sp>
        <p:nvSpPr>
          <p:cNvPr id="34" name="Rechteck: abgerundete Ecken 33">
            <a:extLst>
              <a:ext uri="{FF2B5EF4-FFF2-40B4-BE49-F238E27FC236}">
                <a16:creationId xmlns:a16="http://schemas.microsoft.com/office/drawing/2014/main" id="{39B116D8-CDEA-4496-8C71-9E9C1E7DF9BB}"/>
              </a:ext>
            </a:extLst>
          </p:cNvPr>
          <p:cNvSpPr/>
          <p:nvPr/>
        </p:nvSpPr>
        <p:spPr>
          <a:xfrm>
            <a:off x="3189916" y="2179527"/>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grpSp>
        <p:nvGrpSpPr>
          <p:cNvPr id="38" name="Gruppieren 37">
            <a:extLst>
              <a:ext uri="{FF2B5EF4-FFF2-40B4-BE49-F238E27FC236}">
                <a16:creationId xmlns:a16="http://schemas.microsoft.com/office/drawing/2014/main" id="{A6E99A01-ECB3-4DAC-8FB7-5389A0889652}"/>
              </a:ext>
            </a:extLst>
          </p:cNvPr>
          <p:cNvGrpSpPr/>
          <p:nvPr/>
        </p:nvGrpSpPr>
        <p:grpSpPr>
          <a:xfrm>
            <a:off x="2273757" y="3840464"/>
            <a:ext cx="1112423" cy="248085"/>
            <a:chOff x="520185" y="2936051"/>
            <a:chExt cx="1112423" cy="248085"/>
          </a:xfrm>
        </p:grpSpPr>
        <p:pic>
          <p:nvPicPr>
            <p:cNvPr id="39" name="Grafik 38">
              <a:extLst>
                <a:ext uri="{FF2B5EF4-FFF2-40B4-BE49-F238E27FC236}">
                  <a16:creationId xmlns:a16="http://schemas.microsoft.com/office/drawing/2014/main" id="{4F9AA29A-A215-4BDC-AA1B-D0690AD5AD4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20185" y="2964848"/>
              <a:ext cx="216000" cy="216000"/>
            </a:xfrm>
            <a:prstGeom prst="rect">
              <a:avLst/>
            </a:prstGeom>
          </p:spPr>
        </p:pic>
        <p:sp>
          <p:nvSpPr>
            <p:cNvPr id="40" name="Rechteck 39">
              <a:extLst>
                <a:ext uri="{FF2B5EF4-FFF2-40B4-BE49-F238E27FC236}">
                  <a16:creationId xmlns:a16="http://schemas.microsoft.com/office/drawing/2014/main" id="{09B8D081-D52E-4712-8884-80DB7A76B308}"/>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41" name="Gruppieren 40">
              <a:extLst>
                <a:ext uri="{FF2B5EF4-FFF2-40B4-BE49-F238E27FC236}">
                  <a16:creationId xmlns:a16="http://schemas.microsoft.com/office/drawing/2014/main" id="{DC97B172-A804-4B46-9A38-1A7A72390D41}"/>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43" name="Freihandform: Form 42">
                <a:extLst>
                  <a:ext uri="{FF2B5EF4-FFF2-40B4-BE49-F238E27FC236}">
                    <a16:creationId xmlns:a16="http://schemas.microsoft.com/office/drawing/2014/main" id="{0CFD1BAC-4052-4BFD-B517-3246361671FD}"/>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CC8C24C2-0E34-4880-A042-B44BF1FD174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42" name="Grafik 41">
              <a:extLst>
                <a:ext uri="{FF2B5EF4-FFF2-40B4-BE49-F238E27FC236}">
                  <a16:creationId xmlns:a16="http://schemas.microsoft.com/office/drawing/2014/main" id="{298AC89B-C388-47D3-9DBA-9ED66FE8CCD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082145" y="2961559"/>
              <a:ext cx="283280" cy="222577"/>
            </a:xfrm>
            <a:prstGeom prst="rect">
              <a:avLst/>
            </a:prstGeom>
          </p:spPr>
        </p:pic>
      </p:grpSp>
      <p:grpSp>
        <p:nvGrpSpPr>
          <p:cNvPr id="52" name="Gruppieren 51">
            <a:extLst>
              <a:ext uri="{FF2B5EF4-FFF2-40B4-BE49-F238E27FC236}">
                <a16:creationId xmlns:a16="http://schemas.microsoft.com/office/drawing/2014/main" id="{E96451D7-0A84-4A57-BC58-02BB60AB5A72}"/>
              </a:ext>
            </a:extLst>
          </p:cNvPr>
          <p:cNvGrpSpPr/>
          <p:nvPr/>
        </p:nvGrpSpPr>
        <p:grpSpPr>
          <a:xfrm>
            <a:off x="3998448" y="3840464"/>
            <a:ext cx="1112423" cy="248085"/>
            <a:chOff x="520185" y="2936051"/>
            <a:chExt cx="1112423" cy="248085"/>
          </a:xfrm>
        </p:grpSpPr>
        <p:pic>
          <p:nvPicPr>
            <p:cNvPr id="53" name="Grafik 52">
              <a:extLst>
                <a:ext uri="{FF2B5EF4-FFF2-40B4-BE49-F238E27FC236}">
                  <a16:creationId xmlns:a16="http://schemas.microsoft.com/office/drawing/2014/main" id="{04673BDB-D34F-4ACC-9921-3485CA28DDB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20185" y="2964848"/>
              <a:ext cx="216000" cy="216000"/>
            </a:xfrm>
            <a:prstGeom prst="rect">
              <a:avLst/>
            </a:prstGeom>
          </p:spPr>
        </p:pic>
        <p:sp>
          <p:nvSpPr>
            <p:cNvPr id="54" name="Rechteck 53">
              <a:extLst>
                <a:ext uri="{FF2B5EF4-FFF2-40B4-BE49-F238E27FC236}">
                  <a16:creationId xmlns:a16="http://schemas.microsoft.com/office/drawing/2014/main" id="{AE0158DF-F67D-4EF1-876B-640C65DCBED9}"/>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55" name="Gruppieren 54">
              <a:extLst>
                <a:ext uri="{FF2B5EF4-FFF2-40B4-BE49-F238E27FC236}">
                  <a16:creationId xmlns:a16="http://schemas.microsoft.com/office/drawing/2014/main" id="{4C7338D5-B208-4CF4-BA0C-84CEF17CD641}"/>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57" name="Freihandform: Form 56">
                <a:extLst>
                  <a:ext uri="{FF2B5EF4-FFF2-40B4-BE49-F238E27FC236}">
                    <a16:creationId xmlns:a16="http://schemas.microsoft.com/office/drawing/2014/main" id="{B504967F-AA36-499C-9C95-BC44A305DCA2}"/>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D085450C-1B02-40A2-AC5D-A11A67BAB4A0}"/>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56" name="Grafik 55">
              <a:extLst>
                <a:ext uri="{FF2B5EF4-FFF2-40B4-BE49-F238E27FC236}">
                  <a16:creationId xmlns:a16="http://schemas.microsoft.com/office/drawing/2014/main" id="{FD8F7B8B-AF96-459E-B1EF-87D4386588A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082145" y="2961559"/>
              <a:ext cx="283280" cy="222577"/>
            </a:xfrm>
            <a:prstGeom prst="rect">
              <a:avLst/>
            </a:prstGeom>
          </p:spPr>
        </p:pic>
      </p:grpSp>
      <p:grpSp>
        <p:nvGrpSpPr>
          <p:cNvPr id="59" name="Gruppieren 58">
            <a:extLst>
              <a:ext uri="{FF2B5EF4-FFF2-40B4-BE49-F238E27FC236}">
                <a16:creationId xmlns:a16="http://schemas.microsoft.com/office/drawing/2014/main" id="{DD06944A-63CE-4458-99AD-2598B76E2257}"/>
              </a:ext>
            </a:extLst>
          </p:cNvPr>
          <p:cNvGrpSpPr/>
          <p:nvPr/>
        </p:nvGrpSpPr>
        <p:grpSpPr>
          <a:xfrm>
            <a:off x="5721213" y="3840464"/>
            <a:ext cx="1112423" cy="248085"/>
            <a:chOff x="520185" y="2936051"/>
            <a:chExt cx="1112423" cy="248085"/>
          </a:xfrm>
        </p:grpSpPr>
        <p:pic>
          <p:nvPicPr>
            <p:cNvPr id="60" name="Grafik 59">
              <a:extLst>
                <a:ext uri="{FF2B5EF4-FFF2-40B4-BE49-F238E27FC236}">
                  <a16:creationId xmlns:a16="http://schemas.microsoft.com/office/drawing/2014/main" id="{5135325C-9DFF-457E-8FAB-9E92451B019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20185" y="2964848"/>
              <a:ext cx="216000" cy="216000"/>
            </a:xfrm>
            <a:prstGeom prst="rect">
              <a:avLst/>
            </a:prstGeom>
          </p:spPr>
        </p:pic>
        <p:sp>
          <p:nvSpPr>
            <p:cNvPr id="61" name="Rechteck 60">
              <a:extLst>
                <a:ext uri="{FF2B5EF4-FFF2-40B4-BE49-F238E27FC236}">
                  <a16:creationId xmlns:a16="http://schemas.microsoft.com/office/drawing/2014/main" id="{0E1972BC-73C9-4853-943C-B2FCDDA701F7}"/>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nvGrpSpPr>
            <p:cNvPr id="62" name="Gruppieren 61">
              <a:extLst>
                <a:ext uri="{FF2B5EF4-FFF2-40B4-BE49-F238E27FC236}">
                  <a16:creationId xmlns:a16="http://schemas.microsoft.com/office/drawing/2014/main" id="{3D85B58F-365D-4375-81EF-33193EC20DC6}"/>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64" name="Freihandform: Form 63">
                <a:extLst>
                  <a:ext uri="{FF2B5EF4-FFF2-40B4-BE49-F238E27FC236}">
                    <a16:creationId xmlns:a16="http://schemas.microsoft.com/office/drawing/2014/main" id="{94313AC6-FDCE-480B-98A2-0DF34EF95EBD}"/>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33F194D1-37E0-4F37-8D49-4E426961DBDF}"/>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63" name="Grafik 62">
              <a:extLst>
                <a:ext uri="{FF2B5EF4-FFF2-40B4-BE49-F238E27FC236}">
                  <a16:creationId xmlns:a16="http://schemas.microsoft.com/office/drawing/2014/main" id="{BC3798C3-37AF-4732-9F43-0955D5DA59C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082145" y="2961559"/>
              <a:ext cx="283280" cy="222577"/>
            </a:xfrm>
            <a:prstGeom prst="rect">
              <a:avLst/>
            </a:prstGeom>
          </p:spPr>
        </p:pic>
      </p:grpSp>
      <p:grpSp>
        <p:nvGrpSpPr>
          <p:cNvPr id="66" name="Gruppieren 65">
            <a:extLst>
              <a:ext uri="{FF2B5EF4-FFF2-40B4-BE49-F238E27FC236}">
                <a16:creationId xmlns:a16="http://schemas.microsoft.com/office/drawing/2014/main" id="{5E72ACE9-43AC-4980-9A9A-4F5EFA10C16A}"/>
              </a:ext>
            </a:extLst>
          </p:cNvPr>
          <p:cNvGrpSpPr/>
          <p:nvPr/>
        </p:nvGrpSpPr>
        <p:grpSpPr>
          <a:xfrm>
            <a:off x="7362470" y="3829854"/>
            <a:ext cx="1112423" cy="248085"/>
            <a:chOff x="520185" y="2936051"/>
            <a:chExt cx="1112423" cy="248085"/>
          </a:xfrm>
        </p:grpSpPr>
        <p:pic>
          <p:nvPicPr>
            <p:cNvPr id="67" name="Grafik 66">
              <a:extLst>
                <a:ext uri="{FF2B5EF4-FFF2-40B4-BE49-F238E27FC236}">
                  <a16:creationId xmlns:a16="http://schemas.microsoft.com/office/drawing/2014/main" id="{4321109E-9182-4E4A-9D99-DFF6BEDA566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20185" y="2964848"/>
              <a:ext cx="216000" cy="216000"/>
            </a:xfrm>
            <a:prstGeom prst="rect">
              <a:avLst/>
            </a:prstGeom>
          </p:spPr>
        </p:pic>
        <p:sp>
          <p:nvSpPr>
            <p:cNvPr id="68" name="Rechteck 67">
              <a:extLst>
                <a:ext uri="{FF2B5EF4-FFF2-40B4-BE49-F238E27FC236}">
                  <a16:creationId xmlns:a16="http://schemas.microsoft.com/office/drawing/2014/main" id="{4CCE1B94-F77F-45B9-9533-74C013AED292}"/>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69" name="Gruppieren 68">
              <a:extLst>
                <a:ext uri="{FF2B5EF4-FFF2-40B4-BE49-F238E27FC236}">
                  <a16:creationId xmlns:a16="http://schemas.microsoft.com/office/drawing/2014/main" id="{16C062E1-42F4-47CB-92A1-72EC3E406FA3}"/>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71" name="Freihandform: Form 70">
                <a:extLst>
                  <a:ext uri="{FF2B5EF4-FFF2-40B4-BE49-F238E27FC236}">
                    <a16:creationId xmlns:a16="http://schemas.microsoft.com/office/drawing/2014/main" id="{95291291-A4CE-46A6-A78F-6B9D95DDA8BA}"/>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BF0B2888-493A-4F7E-8459-6D8B232AA74E}"/>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70" name="Grafik 69">
              <a:extLst>
                <a:ext uri="{FF2B5EF4-FFF2-40B4-BE49-F238E27FC236}">
                  <a16:creationId xmlns:a16="http://schemas.microsoft.com/office/drawing/2014/main" id="{1F9E7BAF-C295-4F73-910C-5F0C2C079B1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082145" y="2961559"/>
              <a:ext cx="283280" cy="222577"/>
            </a:xfrm>
            <a:prstGeom prst="rect">
              <a:avLst/>
            </a:prstGeom>
          </p:spPr>
        </p:pic>
      </p:grpSp>
      <p:sp>
        <p:nvSpPr>
          <p:cNvPr id="51" name="Rechteck 50"/>
          <p:cNvSpPr/>
          <p:nvPr/>
        </p:nvSpPr>
        <p:spPr>
          <a:xfrm>
            <a:off x="6373739" y="239924"/>
            <a:ext cx="2441077" cy="3913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3" name="Grafik 72"/>
          <p:cNvPicPr>
            <a:picLocks noChangeAspect="1"/>
          </p:cNvPicPr>
          <p:nvPr/>
        </p:nvPicPr>
        <p:blipFill rotWithShape="1">
          <a:blip r:embed="rId11" cstate="hqprint">
            <a:extLst>
              <a:ext uri="{28A0092B-C50C-407E-A947-70E740481C1C}">
                <a14:useLocalDpi xmlns:a14="http://schemas.microsoft.com/office/drawing/2010/main" val="0"/>
              </a:ext>
            </a:extLst>
          </a:blip>
          <a:srcRect b="56563"/>
          <a:stretch/>
        </p:blipFill>
        <p:spPr>
          <a:xfrm>
            <a:off x="7758679" y="339845"/>
            <a:ext cx="930314" cy="208795"/>
          </a:xfrm>
          <a:prstGeom prst="rect">
            <a:avLst/>
          </a:prstGeom>
        </p:spPr>
      </p:pic>
    </p:spTree>
    <p:extLst>
      <p:ext uri="{BB962C8B-B14F-4D97-AF65-F5344CB8AC3E}">
        <p14:creationId xmlns:p14="http://schemas.microsoft.com/office/powerpoint/2010/main" val="14108450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AF427E5-DE47-417D-9711-A73327FCA56A}"/>
              </a:ext>
            </a:extLst>
          </p:cNvPr>
          <p:cNvSpPr>
            <a:spLocks noGrp="1"/>
          </p:cNvSpPr>
          <p:nvPr>
            <p:ph type="body" sz="quarter" idx="13"/>
          </p:nvPr>
        </p:nvSpPr>
        <p:spPr/>
        <p:txBody>
          <a:bodyPr/>
          <a:lstStyle/>
          <a:p>
            <a:r>
              <a:rPr lang="de-DE" dirty="0"/>
              <a:t>FORMATE</a:t>
            </a:r>
          </a:p>
        </p:txBody>
      </p:sp>
      <p:sp>
        <p:nvSpPr>
          <p:cNvPr id="4" name="Titel 3">
            <a:extLst>
              <a:ext uri="{FF2B5EF4-FFF2-40B4-BE49-F238E27FC236}">
                <a16:creationId xmlns:a16="http://schemas.microsoft.com/office/drawing/2014/main" id="{4C450669-E13E-4575-8282-C6F3F3FF11D1}"/>
              </a:ext>
            </a:extLst>
          </p:cNvPr>
          <p:cNvSpPr>
            <a:spLocks noGrp="1"/>
          </p:cNvSpPr>
          <p:nvPr>
            <p:ph type="title"/>
          </p:nvPr>
        </p:nvSpPr>
        <p:spPr/>
        <p:txBody>
          <a:bodyPr/>
          <a:lstStyle/>
          <a:p>
            <a:r>
              <a:rPr lang="de-DE" dirty="0"/>
              <a:t>JASBA - SENJA PURE</a:t>
            </a:r>
            <a:br>
              <a:rPr lang="de-DE" dirty="0"/>
            </a:br>
            <a:r>
              <a:rPr lang="de-DE" dirty="0">
                <a:solidFill>
                  <a:schemeClr val="bg1">
                    <a:lumMod val="50000"/>
                  </a:schemeClr>
                </a:solidFill>
              </a:rPr>
              <a:t>WANDFLIESE</a:t>
            </a:r>
            <a:endParaRPr lang="de-DE" dirty="0"/>
          </a:p>
        </p:txBody>
      </p:sp>
      <p:sp>
        <p:nvSpPr>
          <p:cNvPr id="5" name="Textfeld 4">
            <a:extLst>
              <a:ext uri="{FF2B5EF4-FFF2-40B4-BE49-F238E27FC236}">
                <a16:creationId xmlns:a16="http://schemas.microsoft.com/office/drawing/2014/main" id="{20EE2045-5897-4D79-B9CF-8D3360C8A0F1}"/>
              </a:ext>
            </a:extLst>
          </p:cNvPr>
          <p:cNvSpPr txBox="1"/>
          <p:nvPr/>
        </p:nvSpPr>
        <p:spPr>
          <a:xfrm>
            <a:off x="539383" y="2917464"/>
            <a:ext cx="3320117" cy="246221"/>
          </a:xfrm>
          <a:prstGeom prst="rect">
            <a:avLst/>
          </a:prstGeom>
          <a:noFill/>
        </p:spPr>
        <p:txBody>
          <a:bodyPr wrap="square" rtlCol="0">
            <a:spAutoFit/>
          </a:bodyPr>
          <a:lstStyle/>
          <a:p>
            <a:r>
              <a:rPr lang="de-DE" sz="1000" dirty="0">
                <a:solidFill>
                  <a:schemeClr val="bg1"/>
                </a:solidFill>
              </a:rPr>
              <a:t>30 x 90 cm</a:t>
            </a:r>
          </a:p>
        </p:txBody>
      </p:sp>
      <p:pic>
        <p:nvPicPr>
          <p:cNvPr id="51" name="Grafik 50">
            <a:extLst>
              <a:ext uri="{FF2B5EF4-FFF2-40B4-BE49-F238E27FC236}">
                <a16:creationId xmlns:a16="http://schemas.microsoft.com/office/drawing/2014/main" id="{2B743837-F407-46A5-B54C-AF0B4D9ADE8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47411" y="1619250"/>
            <a:ext cx="2067228" cy="689464"/>
          </a:xfrm>
          <a:prstGeom prst="rect">
            <a:avLst/>
          </a:prstGeom>
          <a:effectLst>
            <a:outerShdw blurRad="50800" dist="38100" dir="2700000" algn="tl" rotWithShape="0">
              <a:prstClr val="black">
                <a:alpha val="40000"/>
              </a:prstClr>
            </a:outerShdw>
          </a:effectLst>
        </p:spPr>
      </p:pic>
      <p:sp>
        <p:nvSpPr>
          <p:cNvPr id="73" name="Rechteck 72">
            <a:extLst>
              <a:ext uri="{FF2B5EF4-FFF2-40B4-BE49-F238E27FC236}">
                <a16:creationId xmlns:a16="http://schemas.microsoft.com/office/drawing/2014/main" id="{BCC30335-2638-4E8B-B736-D0B2888DB696}"/>
              </a:ext>
            </a:extLst>
          </p:cNvPr>
          <p:cNvSpPr/>
          <p:nvPr/>
        </p:nvSpPr>
        <p:spPr>
          <a:xfrm>
            <a:off x="533400" y="1625001"/>
            <a:ext cx="808235" cy="246221"/>
          </a:xfrm>
          <a:prstGeom prst="rect">
            <a:avLst/>
          </a:prstGeom>
        </p:spPr>
        <p:txBody>
          <a:bodyPr wrap="none">
            <a:spAutoFit/>
          </a:bodyPr>
          <a:lstStyle/>
          <a:p>
            <a:pPr lvl="0"/>
            <a:r>
              <a:rPr lang="de-DE" sz="1000" dirty="0">
                <a:solidFill>
                  <a:schemeClr val="tx1">
                    <a:lumMod val="75000"/>
                    <a:lumOff val="25000"/>
                  </a:schemeClr>
                </a:solidFill>
              </a:rPr>
              <a:t>20 x 60 cm</a:t>
            </a:r>
          </a:p>
        </p:txBody>
      </p:sp>
      <p:grpSp>
        <p:nvGrpSpPr>
          <p:cNvPr id="74" name="Gruppieren 73">
            <a:extLst>
              <a:ext uri="{FF2B5EF4-FFF2-40B4-BE49-F238E27FC236}">
                <a16:creationId xmlns:a16="http://schemas.microsoft.com/office/drawing/2014/main" id="{9062A67A-CB89-4181-9077-2F58B2D6F2A2}"/>
              </a:ext>
            </a:extLst>
          </p:cNvPr>
          <p:cNvGrpSpPr/>
          <p:nvPr/>
        </p:nvGrpSpPr>
        <p:grpSpPr>
          <a:xfrm>
            <a:off x="2099245" y="2393487"/>
            <a:ext cx="492432" cy="244797"/>
            <a:chOff x="1788292" y="2820623"/>
            <a:chExt cx="492432" cy="244797"/>
          </a:xfrm>
        </p:grpSpPr>
        <p:sp>
          <p:nvSpPr>
            <p:cNvPr id="76" name="Rechteck 75">
              <a:extLst>
                <a:ext uri="{FF2B5EF4-FFF2-40B4-BE49-F238E27FC236}">
                  <a16:creationId xmlns:a16="http://schemas.microsoft.com/office/drawing/2014/main" id="{0D4A89C1-1FFC-4E0A-A1A4-1C45E572BD19}"/>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1</a:t>
              </a:r>
            </a:p>
          </p:txBody>
        </p:sp>
        <p:grpSp>
          <p:nvGrpSpPr>
            <p:cNvPr id="77" name="Gruppieren 76">
              <a:extLst>
                <a:ext uri="{FF2B5EF4-FFF2-40B4-BE49-F238E27FC236}">
                  <a16:creationId xmlns:a16="http://schemas.microsoft.com/office/drawing/2014/main" id="{E7E88AE2-2CE7-4FB6-AFC4-DCBEAB9E04CE}"/>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78" name="Freihandform: Form 77">
                <a:extLst>
                  <a:ext uri="{FF2B5EF4-FFF2-40B4-BE49-F238E27FC236}">
                    <a16:creationId xmlns:a16="http://schemas.microsoft.com/office/drawing/2014/main" id="{BF7AAFB1-18A1-4D8A-8602-6E3C891903F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2F959F7A-54E8-471B-B732-6FEDEBE51DDC}"/>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83" name="Rechteck 82">
            <a:extLst>
              <a:ext uri="{FF2B5EF4-FFF2-40B4-BE49-F238E27FC236}">
                <a16:creationId xmlns:a16="http://schemas.microsoft.com/office/drawing/2014/main" id="{1C7825BB-22F7-4E1D-B581-F9D071763E69}"/>
              </a:ext>
            </a:extLst>
          </p:cNvPr>
          <p:cNvSpPr/>
          <p:nvPr/>
        </p:nvSpPr>
        <p:spPr>
          <a:xfrm>
            <a:off x="519389" y="1625001"/>
            <a:ext cx="1064715" cy="400110"/>
          </a:xfrm>
          <a:prstGeom prst="rect">
            <a:avLst/>
          </a:prstGeom>
        </p:spPr>
        <p:txBody>
          <a:bodyPr wrap="none">
            <a:spAutoFit/>
          </a:bodyPr>
          <a:lstStyle/>
          <a:p>
            <a:r>
              <a:rPr lang="de-DE" sz="1000" dirty="0">
                <a:solidFill>
                  <a:schemeClr val="tx1">
                    <a:lumMod val="75000"/>
                    <a:lumOff val="25000"/>
                  </a:schemeClr>
                </a:solidFill>
              </a:rPr>
              <a:t/>
            </a:r>
            <a:br>
              <a:rPr lang="de-DE" sz="1000" dirty="0">
                <a:solidFill>
                  <a:schemeClr val="tx1">
                    <a:lumMod val="75000"/>
                    <a:lumOff val="25000"/>
                  </a:schemeClr>
                </a:solidFill>
              </a:rPr>
            </a:br>
            <a:r>
              <a:rPr lang="de-DE" sz="1000" dirty="0">
                <a:solidFill>
                  <a:schemeClr val="tx1">
                    <a:lumMod val="75000"/>
                    <a:lumOff val="25000"/>
                  </a:schemeClr>
                </a:solidFill>
              </a:rPr>
              <a:t>pergamentweiß</a:t>
            </a:r>
          </a:p>
        </p:txBody>
      </p:sp>
      <p:pic>
        <p:nvPicPr>
          <p:cNvPr id="85" name="Grafik 84">
            <a:extLst>
              <a:ext uri="{FF2B5EF4-FFF2-40B4-BE49-F238E27FC236}">
                <a16:creationId xmlns:a16="http://schemas.microsoft.com/office/drawing/2014/main" id="{8D58E320-4201-4A85-AD63-D084A42DF7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9530" y="2911713"/>
            <a:ext cx="2069148" cy="1034574"/>
          </a:xfrm>
          <a:prstGeom prst="rect">
            <a:avLst/>
          </a:prstGeom>
          <a:effectLst>
            <a:outerShdw blurRad="50800" dist="38100" dir="2700000" algn="tl" rotWithShape="0">
              <a:prstClr val="black">
                <a:alpha val="40000"/>
              </a:prstClr>
            </a:outerShdw>
          </a:effectLst>
        </p:spPr>
      </p:pic>
      <p:sp>
        <p:nvSpPr>
          <p:cNvPr id="86" name="Rechteck 85">
            <a:extLst>
              <a:ext uri="{FF2B5EF4-FFF2-40B4-BE49-F238E27FC236}">
                <a16:creationId xmlns:a16="http://schemas.microsoft.com/office/drawing/2014/main" id="{A08ACA2E-9DB6-427D-A2FB-87116DB2E7D0}"/>
              </a:ext>
            </a:extLst>
          </p:cNvPr>
          <p:cNvSpPr/>
          <p:nvPr/>
        </p:nvSpPr>
        <p:spPr>
          <a:xfrm>
            <a:off x="539383" y="2917464"/>
            <a:ext cx="808235" cy="400110"/>
          </a:xfrm>
          <a:prstGeom prst="rect">
            <a:avLst/>
          </a:prstGeom>
        </p:spPr>
        <p:txBody>
          <a:bodyPr wrap="none">
            <a:spAutoFit/>
          </a:bodyPr>
          <a:lstStyle/>
          <a:p>
            <a:pPr lvl="0"/>
            <a:r>
              <a:rPr lang="de-DE" sz="1000" dirty="0">
                <a:solidFill>
                  <a:schemeClr val="tx1">
                    <a:lumMod val="75000"/>
                    <a:lumOff val="25000"/>
                  </a:schemeClr>
                </a:solidFill>
              </a:rPr>
              <a:t>30 x 60 cm</a:t>
            </a:r>
            <a:br>
              <a:rPr lang="de-DE" sz="1000" dirty="0">
                <a:solidFill>
                  <a:schemeClr val="tx1">
                    <a:lumMod val="75000"/>
                    <a:lumOff val="25000"/>
                  </a:schemeClr>
                </a:solidFill>
              </a:rPr>
            </a:br>
            <a:r>
              <a:rPr lang="de-DE" sz="1000" dirty="0">
                <a:solidFill>
                  <a:schemeClr val="tx1">
                    <a:lumMod val="75000"/>
                    <a:lumOff val="25000"/>
                  </a:schemeClr>
                </a:solidFill>
              </a:rPr>
              <a:t>naturweiß</a:t>
            </a:r>
          </a:p>
        </p:txBody>
      </p:sp>
      <p:pic>
        <p:nvPicPr>
          <p:cNvPr id="87" name="Grafik 86">
            <a:extLst>
              <a:ext uri="{FF2B5EF4-FFF2-40B4-BE49-F238E27FC236}">
                <a16:creationId xmlns:a16="http://schemas.microsoft.com/office/drawing/2014/main" id="{DFE91794-D261-4328-AFB0-215F424786C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0145" y="4406913"/>
            <a:ext cx="3101972" cy="1034574"/>
          </a:xfrm>
          <a:prstGeom prst="rect">
            <a:avLst/>
          </a:prstGeom>
          <a:effectLst>
            <a:outerShdw blurRad="50800" dist="38100" dir="2700000" algn="tl" rotWithShape="0">
              <a:prstClr val="black">
                <a:alpha val="40000"/>
              </a:prstClr>
            </a:outerShdw>
          </a:effectLst>
        </p:spPr>
      </p:pic>
      <p:sp>
        <p:nvSpPr>
          <p:cNvPr id="88" name="Rechteck 87">
            <a:extLst>
              <a:ext uri="{FF2B5EF4-FFF2-40B4-BE49-F238E27FC236}">
                <a16:creationId xmlns:a16="http://schemas.microsoft.com/office/drawing/2014/main" id="{410B33AD-D8FD-414C-8346-435E2FAF17DC}"/>
              </a:ext>
            </a:extLst>
          </p:cNvPr>
          <p:cNvSpPr/>
          <p:nvPr/>
        </p:nvSpPr>
        <p:spPr>
          <a:xfrm>
            <a:off x="551966" y="4413305"/>
            <a:ext cx="808235" cy="553998"/>
          </a:xfrm>
          <a:prstGeom prst="rect">
            <a:avLst/>
          </a:prstGeom>
        </p:spPr>
        <p:txBody>
          <a:bodyPr wrap="none">
            <a:spAutoFit/>
          </a:bodyPr>
          <a:lstStyle/>
          <a:p>
            <a:r>
              <a:rPr lang="de-DE" sz="1000" dirty="0">
                <a:solidFill>
                  <a:schemeClr val="tx1">
                    <a:lumMod val="75000"/>
                    <a:lumOff val="25000"/>
                  </a:schemeClr>
                </a:solidFill>
              </a:rPr>
              <a:t>30 x 90 cm</a:t>
            </a:r>
            <a:br>
              <a:rPr lang="de-DE" sz="1000" dirty="0">
                <a:solidFill>
                  <a:schemeClr val="tx1">
                    <a:lumMod val="75000"/>
                    <a:lumOff val="25000"/>
                  </a:schemeClr>
                </a:solidFill>
              </a:rPr>
            </a:br>
            <a:r>
              <a:rPr lang="de-DE" sz="1000" dirty="0">
                <a:solidFill>
                  <a:schemeClr val="tx1">
                    <a:lumMod val="75000"/>
                    <a:lumOff val="25000"/>
                  </a:schemeClr>
                </a:solidFill>
              </a:rPr>
              <a:t>naturweiß</a:t>
            </a:r>
          </a:p>
          <a:p>
            <a:pPr lvl="0"/>
            <a:endParaRPr lang="de-DE" sz="1000" dirty="0">
              <a:solidFill>
                <a:schemeClr val="tx1">
                  <a:lumMod val="75000"/>
                  <a:lumOff val="25000"/>
                </a:schemeClr>
              </a:solidFill>
            </a:endParaRPr>
          </a:p>
        </p:txBody>
      </p:sp>
      <p:sp>
        <p:nvSpPr>
          <p:cNvPr id="34" name="Rechteck: abgerundete Ecken 33">
            <a:extLst>
              <a:ext uri="{FF2B5EF4-FFF2-40B4-BE49-F238E27FC236}">
                <a16:creationId xmlns:a16="http://schemas.microsoft.com/office/drawing/2014/main" id="{39B116D8-CDEA-4496-8C71-9E9C1E7DF9BB}"/>
              </a:ext>
            </a:extLst>
          </p:cNvPr>
          <p:cNvSpPr/>
          <p:nvPr/>
        </p:nvSpPr>
        <p:spPr>
          <a:xfrm>
            <a:off x="2244380" y="3040574"/>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89" name="Rechteck: abgerundete Ecken 88">
            <a:extLst>
              <a:ext uri="{FF2B5EF4-FFF2-40B4-BE49-F238E27FC236}">
                <a16:creationId xmlns:a16="http://schemas.microsoft.com/office/drawing/2014/main" id="{C6216158-A4E7-44CE-850F-F9AB0FCED4E0}"/>
              </a:ext>
            </a:extLst>
          </p:cNvPr>
          <p:cNvSpPr/>
          <p:nvPr/>
        </p:nvSpPr>
        <p:spPr>
          <a:xfrm>
            <a:off x="3323880" y="4528037"/>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grpSp>
        <p:nvGrpSpPr>
          <p:cNvPr id="90" name="Gruppieren 89">
            <a:extLst>
              <a:ext uri="{FF2B5EF4-FFF2-40B4-BE49-F238E27FC236}">
                <a16:creationId xmlns:a16="http://schemas.microsoft.com/office/drawing/2014/main" id="{BF55C267-87ED-409C-BFCD-263E18428238}"/>
              </a:ext>
            </a:extLst>
          </p:cNvPr>
          <p:cNvGrpSpPr/>
          <p:nvPr/>
        </p:nvGrpSpPr>
        <p:grpSpPr>
          <a:xfrm>
            <a:off x="2126246" y="4020207"/>
            <a:ext cx="492432" cy="244797"/>
            <a:chOff x="1788292" y="2820623"/>
            <a:chExt cx="492432" cy="244797"/>
          </a:xfrm>
        </p:grpSpPr>
        <p:sp>
          <p:nvSpPr>
            <p:cNvPr id="91" name="Rechteck 90">
              <a:extLst>
                <a:ext uri="{FF2B5EF4-FFF2-40B4-BE49-F238E27FC236}">
                  <a16:creationId xmlns:a16="http://schemas.microsoft.com/office/drawing/2014/main" id="{74F3F0A0-A0FE-49AB-B706-9AEDB8ECFBD2}"/>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1</a:t>
              </a:r>
            </a:p>
          </p:txBody>
        </p:sp>
        <p:grpSp>
          <p:nvGrpSpPr>
            <p:cNvPr id="92" name="Gruppieren 91">
              <a:extLst>
                <a:ext uri="{FF2B5EF4-FFF2-40B4-BE49-F238E27FC236}">
                  <a16:creationId xmlns:a16="http://schemas.microsoft.com/office/drawing/2014/main" id="{8FECF48D-68E1-4701-9D2F-E5D1E9355DB9}"/>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3" name="Freihandform: Form 92">
                <a:extLst>
                  <a:ext uri="{FF2B5EF4-FFF2-40B4-BE49-F238E27FC236}">
                    <a16:creationId xmlns:a16="http://schemas.microsoft.com/office/drawing/2014/main" id="{5CF69150-8296-45E5-96C7-5C74459B22D2}"/>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5F58C1CE-63A3-4994-B736-015A1B7EAF8E}"/>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grpSp>
        <p:nvGrpSpPr>
          <p:cNvPr id="95" name="Gruppieren 94">
            <a:extLst>
              <a:ext uri="{FF2B5EF4-FFF2-40B4-BE49-F238E27FC236}">
                <a16:creationId xmlns:a16="http://schemas.microsoft.com/office/drawing/2014/main" id="{799CE41D-57B1-4C92-941E-3DEB234B419C}"/>
              </a:ext>
            </a:extLst>
          </p:cNvPr>
          <p:cNvGrpSpPr/>
          <p:nvPr/>
        </p:nvGrpSpPr>
        <p:grpSpPr>
          <a:xfrm>
            <a:off x="3163335" y="5512457"/>
            <a:ext cx="492432" cy="244797"/>
            <a:chOff x="1788292" y="2820623"/>
            <a:chExt cx="492432" cy="244797"/>
          </a:xfrm>
        </p:grpSpPr>
        <p:sp>
          <p:nvSpPr>
            <p:cNvPr id="96" name="Rechteck 95">
              <a:extLst>
                <a:ext uri="{FF2B5EF4-FFF2-40B4-BE49-F238E27FC236}">
                  <a16:creationId xmlns:a16="http://schemas.microsoft.com/office/drawing/2014/main" id="{FFA2E7BE-1C58-407B-BA53-F0F21F2E119C}"/>
                </a:ext>
              </a:extLst>
            </p:cNvPr>
            <p:cNvSpPr/>
            <p:nvPr/>
          </p:nvSpPr>
          <p:spPr>
            <a:xfrm>
              <a:off x="2064724"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1</a:t>
              </a:r>
            </a:p>
          </p:txBody>
        </p:sp>
        <p:grpSp>
          <p:nvGrpSpPr>
            <p:cNvPr id="97" name="Gruppieren 96">
              <a:extLst>
                <a:ext uri="{FF2B5EF4-FFF2-40B4-BE49-F238E27FC236}">
                  <a16:creationId xmlns:a16="http://schemas.microsoft.com/office/drawing/2014/main" id="{ABFA9480-11F6-4E87-9CCF-75BA0F57C3DC}"/>
                </a:ext>
              </a:extLst>
            </p:cNvPr>
            <p:cNvGrpSpPr/>
            <p:nvPr/>
          </p:nvGrpSpPr>
          <p:grpSpPr>
            <a:xfrm>
              <a:off x="1788292" y="2820623"/>
              <a:ext cx="214637" cy="238489"/>
              <a:chOff x="4906327" y="3360418"/>
              <a:chExt cx="128586" cy="142876"/>
            </a:xfrm>
            <a:solidFill>
              <a:schemeClr val="tx1">
                <a:lumMod val="75000"/>
                <a:lumOff val="25000"/>
              </a:schemeClr>
            </a:solidFill>
          </p:grpSpPr>
          <p:sp>
            <p:nvSpPr>
              <p:cNvPr id="98" name="Freihandform: Form 97">
                <a:extLst>
                  <a:ext uri="{FF2B5EF4-FFF2-40B4-BE49-F238E27FC236}">
                    <a16:creationId xmlns:a16="http://schemas.microsoft.com/office/drawing/2014/main" id="{19DEB8A1-7462-4346-89D5-338128CFFE80}"/>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6A7F644B-D498-47FB-ADE1-90FEC56875F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30" name="Rechteck 29"/>
          <p:cNvSpPr/>
          <p:nvPr/>
        </p:nvSpPr>
        <p:spPr>
          <a:xfrm>
            <a:off x="6373739" y="239924"/>
            <a:ext cx="2441077" cy="3913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p:cNvPicPr>
            <a:picLocks noChangeAspect="1"/>
          </p:cNvPicPr>
          <p:nvPr/>
        </p:nvPicPr>
        <p:blipFill rotWithShape="1">
          <a:blip r:embed="rId5" cstate="hqprint">
            <a:extLst>
              <a:ext uri="{28A0092B-C50C-407E-A947-70E740481C1C}">
                <a14:useLocalDpi xmlns:a14="http://schemas.microsoft.com/office/drawing/2010/main" val="0"/>
              </a:ext>
            </a:extLst>
          </a:blip>
          <a:srcRect b="56563"/>
          <a:stretch/>
        </p:blipFill>
        <p:spPr>
          <a:xfrm>
            <a:off x="7758679" y="339845"/>
            <a:ext cx="930314" cy="208795"/>
          </a:xfrm>
          <a:prstGeom prst="rect">
            <a:avLst/>
          </a:prstGeom>
        </p:spPr>
      </p:pic>
    </p:spTree>
    <p:extLst>
      <p:ext uri="{BB962C8B-B14F-4D97-AF65-F5344CB8AC3E}">
        <p14:creationId xmlns:p14="http://schemas.microsoft.com/office/powerpoint/2010/main" val="87098799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drinnen, Tisch, Esstisch enthält.&#10;&#10;Automatisch generierte Beschreibung">
            <a:extLst>
              <a:ext uri="{FF2B5EF4-FFF2-40B4-BE49-F238E27FC236}">
                <a16:creationId xmlns:a16="http://schemas.microsoft.com/office/drawing/2014/main" id="{CB7C69F6-40AB-4916-8048-6789D824CBC6}"/>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el 4"/>
          <p:cNvSpPr>
            <a:spLocks noGrp="1"/>
          </p:cNvSpPr>
          <p:nvPr>
            <p:ph type="title"/>
          </p:nvPr>
        </p:nvSpPr>
        <p:spPr>
          <a:xfrm>
            <a:off x="5185275" y="0"/>
            <a:ext cx="3492000" cy="1314000"/>
          </a:xfrm>
        </p:spPr>
        <p:txBody>
          <a:bodyPr/>
          <a:lstStyle/>
          <a:p>
            <a:r>
              <a:rPr lang="de-DE" dirty="0"/>
              <a:t>KARL</a:t>
            </a:r>
            <a:br>
              <a:rPr lang="de-DE" dirty="0"/>
            </a:br>
            <a:endParaRPr lang="de-DE" sz="1400" dirty="0"/>
          </a:p>
        </p:txBody>
      </p:sp>
    </p:spTree>
    <p:extLst>
      <p:ext uri="{BB962C8B-B14F-4D97-AF65-F5344CB8AC3E}">
        <p14:creationId xmlns:p14="http://schemas.microsoft.com/office/powerpoint/2010/main" val="367693382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id="{B4A1D661-3064-4053-80F2-E5AF50FE532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p:cNvSpPr>
            <a:spLocks noGrp="1"/>
          </p:cNvSpPr>
          <p:nvPr>
            <p:ph type="title"/>
          </p:nvPr>
        </p:nvSpPr>
        <p:spPr/>
        <p:txBody>
          <a:bodyPr/>
          <a:lstStyle/>
          <a:p>
            <a:r>
              <a:rPr lang="de-DE" dirty="0"/>
              <a:t>KARL</a:t>
            </a:r>
            <a:br>
              <a:rPr lang="de-DE" dirty="0"/>
            </a:br>
            <a:r>
              <a:rPr lang="de-DE" sz="1400" dirty="0"/>
              <a:t>Ein Original, modern und </a:t>
            </a:r>
            <a:br>
              <a:rPr lang="de-DE" sz="1400" dirty="0"/>
            </a:br>
            <a:r>
              <a:rPr lang="de-DE" sz="1400" dirty="0"/>
              <a:t>spannend interpretiert.</a:t>
            </a:r>
          </a:p>
        </p:txBody>
      </p:sp>
      <p:pic>
        <p:nvPicPr>
          <p:cNvPr id="16" name="Bildplatzhalter 15" descr="Ein Bild, das Person, drinnen enthält.&#10;&#10;Automatisch generierte Beschreibung">
            <a:extLst>
              <a:ext uri="{FF2B5EF4-FFF2-40B4-BE49-F238E27FC236}">
                <a16:creationId xmlns:a16="http://schemas.microsoft.com/office/drawing/2014/main" id="{C10B86BA-6E94-4AE7-A46D-290ECE9F2142}"/>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20" name="Bildplatzhalter 19">
            <a:extLst>
              <a:ext uri="{FF2B5EF4-FFF2-40B4-BE49-F238E27FC236}">
                <a16:creationId xmlns:a16="http://schemas.microsoft.com/office/drawing/2014/main" id="{B34C2865-EF3C-40EB-B95A-8C27CE8213F8}"/>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a:xfrm>
            <a:off x="7008221" y="3780000"/>
            <a:ext cx="2135779" cy="2160000"/>
          </a:xfrm>
        </p:spPr>
      </p:pic>
      <p:pic>
        <p:nvPicPr>
          <p:cNvPr id="23" name="Bildplatzhalter 22" descr="Ein Bild, das Tasse, Geschirr, Schüssel enthält.&#10;&#10;Automatisch generierte Beschreibung">
            <a:extLst>
              <a:ext uri="{FF2B5EF4-FFF2-40B4-BE49-F238E27FC236}">
                <a16:creationId xmlns:a16="http://schemas.microsoft.com/office/drawing/2014/main" id="{DAEE3313-A64A-406D-8BC5-2E5B63A4DEFA}"/>
              </a:ext>
            </a:extLst>
          </p:cNvPr>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rcRect/>
          <a:stretch>
            <a:fillRect/>
          </a:stretch>
        </p:blipFill>
        <p:spPr/>
      </p:pic>
      <p:pic>
        <p:nvPicPr>
          <p:cNvPr id="25" name="Bildplatzhalter 24" descr="Ein Bild, das Stuhl, Bereich, mehrere enthält.&#10;&#10;Automatisch generierte Beschreibung">
            <a:extLst>
              <a:ext uri="{FF2B5EF4-FFF2-40B4-BE49-F238E27FC236}">
                <a16:creationId xmlns:a16="http://schemas.microsoft.com/office/drawing/2014/main" id="{AC7E7F93-2764-4A6C-8CB8-E06A4727439C}"/>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rcRect/>
          <a:stretch>
            <a:fillRect/>
          </a:stretch>
        </p:blipFill>
        <p:spPr/>
      </p:pic>
      <p:pic>
        <p:nvPicPr>
          <p:cNvPr id="27" name="Bildplatzhalter 26" descr="Ein Bild, das drinnen, Wand, Raum, lebend enthält.&#10;&#10;Automatisch generierte Beschreibung">
            <a:extLst>
              <a:ext uri="{FF2B5EF4-FFF2-40B4-BE49-F238E27FC236}">
                <a16:creationId xmlns:a16="http://schemas.microsoft.com/office/drawing/2014/main" id="{578CB3BD-C556-488D-BE9D-B34E0D06AF7C}"/>
              </a:ext>
            </a:extLst>
          </p:cNvPr>
          <p:cNvPicPr>
            <a:picLocks noGrp="1" noChangeAspect="1"/>
          </p:cNvPicPr>
          <p:nvPr>
            <p:ph type="pic" sz="quarter" idx="22"/>
          </p:nvPr>
        </p:nvPicPr>
        <p:blipFill>
          <a:blip r:embed="rId7" cstate="screen">
            <a:extLst>
              <a:ext uri="{28A0092B-C50C-407E-A947-70E740481C1C}">
                <a14:useLocalDpi xmlns:a14="http://schemas.microsoft.com/office/drawing/2010/main"/>
              </a:ext>
            </a:extLst>
          </a:blip>
          <a:srcRect/>
          <a:stretch>
            <a:fillRect/>
          </a:stretch>
        </p:blipFill>
        <p:spPr>
          <a:xfrm>
            <a:off x="2834639" y="1449388"/>
            <a:ext cx="2135778" cy="2160000"/>
          </a:xfrm>
        </p:spPr>
      </p:pic>
    </p:spTree>
    <p:extLst>
      <p:ext uri="{BB962C8B-B14F-4D97-AF65-F5344CB8AC3E}">
        <p14:creationId xmlns:p14="http://schemas.microsoft.com/office/powerpoint/2010/main" val="27315400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23" y="0"/>
            <a:ext cx="9164523" cy="6858000"/>
          </a:xfrm>
          <a:prstGeom prst="rect">
            <a:avLst/>
          </a:prstGeom>
        </p:spPr>
      </p:pic>
      <p:sp>
        <p:nvSpPr>
          <p:cNvPr id="9" name="Titel 8">
            <a:extLst>
              <a:ext uri="{FF2B5EF4-FFF2-40B4-BE49-F238E27FC236}">
                <a16:creationId xmlns:a16="http://schemas.microsoft.com/office/drawing/2014/main" id="{D3A710C6-1DA0-43A4-A7A2-D6D66040C62F}"/>
              </a:ext>
            </a:extLst>
          </p:cNvPr>
          <p:cNvSpPr>
            <a:spLocks noGrp="1"/>
          </p:cNvSpPr>
          <p:nvPr>
            <p:ph type="title"/>
          </p:nvPr>
        </p:nvSpPr>
        <p:spPr>
          <a:xfrm>
            <a:off x="5210905" y="-11430"/>
            <a:ext cx="3492000" cy="1314000"/>
          </a:xfrm>
        </p:spPr>
        <p:txBody>
          <a:bodyPr/>
          <a:lstStyle/>
          <a:p>
            <a:r>
              <a:rPr lang="de-DE" dirty="0"/>
              <a:t>KARL</a:t>
            </a:r>
          </a:p>
        </p:txBody>
      </p:sp>
      <p:sp>
        <p:nvSpPr>
          <p:cNvPr id="10" name="Inhaltsplatzhalter 9">
            <a:extLst>
              <a:ext uri="{FF2B5EF4-FFF2-40B4-BE49-F238E27FC236}">
                <a16:creationId xmlns:a16="http://schemas.microsoft.com/office/drawing/2014/main" id="{F6052815-E90D-4524-9B99-6CE7A9EAD80B}"/>
              </a:ext>
            </a:extLst>
          </p:cNvPr>
          <p:cNvSpPr>
            <a:spLocks noGrp="1"/>
          </p:cNvSpPr>
          <p:nvPr>
            <p:ph idx="1"/>
          </p:nvPr>
        </p:nvSpPr>
        <p:spPr>
          <a:xfrm>
            <a:off x="5210905" y="759685"/>
            <a:ext cx="3492000" cy="3473226"/>
          </a:xfrm>
        </p:spPr>
        <p:txBody>
          <a:bodyPr/>
          <a:lstStyle/>
          <a:p>
            <a:r>
              <a:rPr lang="de-DE" dirty="0"/>
              <a:t>Karl - das ist eine Verbeugung vor der Kunst des Handwerks, gepaart mit einer ursprünglichen, fast archaisch wirkenden Ästhetik. Karl Fliesen sehen aus wie handgemacht und sie fühlen sich natürlich vertraut an.</a:t>
            </a:r>
          </a:p>
          <a:p>
            <a:r>
              <a:rPr lang="de-DE" dirty="0"/>
              <a:t>Benannt nach Keramik-Ingenieur Karl Weber, zeigt diese Serie Charakter. Beim Brennen entsteht für jede Fliese ein individuelles Fliesenbild. Das Resultat: ein Überzeugend detailreiches Spiel der Oberflächen, geerdet und doch auf natürliche Weise raffiniert.</a:t>
            </a:r>
          </a:p>
        </p:txBody>
      </p:sp>
    </p:spTree>
    <p:extLst>
      <p:ext uri="{BB962C8B-B14F-4D97-AF65-F5344CB8AC3E}">
        <p14:creationId xmlns:p14="http://schemas.microsoft.com/office/powerpoint/2010/main" val="212523450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el 8">
            <a:extLst>
              <a:ext uri="{FF2B5EF4-FFF2-40B4-BE49-F238E27FC236}">
                <a16:creationId xmlns:a16="http://schemas.microsoft.com/office/drawing/2014/main" id="{D3A710C6-1DA0-43A4-A7A2-D6D66040C62F}"/>
              </a:ext>
            </a:extLst>
          </p:cNvPr>
          <p:cNvSpPr>
            <a:spLocks noGrp="1"/>
          </p:cNvSpPr>
          <p:nvPr>
            <p:ph type="title"/>
          </p:nvPr>
        </p:nvSpPr>
        <p:spPr>
          <a:xfrm>
            <a:off x="5210905" y="-11430"/>
            <a:ext cx="3492000" cy="1314000"/>
          </a:xfrm>
        </p:spPr>
        <p:txBody>
          <a:bodyPr/>
          <a:lstStyle/>
          <a:p>
            <a:r>
              <a:rPr lang="de-DE" dirty="0"/>
              <a:t>KARL</a:t>
            </a:r>
          </a:p>
        </p:txBody>
      </p:sp>
    </p:spTree>
    <p:extLst>
      <p:ext uri="{BB962C8B-B14F-4D97-AF65-F5344CB8AC3E}">
        <p14:creationId xmlns:p14="http://schemas.microsoft.com/office/powerpoint/2010/main" val="379687666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8056" y="9427"/>
            <a:ext cx="3355944" cy="6858000"/>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5728237" cy="6858001"/>
          </a:xfrm>
          <a:prstGeom prst="rect">
            <a:avLst/>
          </a:prstGeom>
        </p:spPr>
      </p:pic>
      <p:sp>
        <p:nvSpPr>
          <p:cNvPr id="9" name="Titel 8">
            <a:extLst>
              <a:ext uri="{FF2B5EF4-FFF2-40B4-BE49-F238E27FC236}">
                <a16:creationId xmlns:a16="http://schemas.microsoft.com/office/drawing/2014/main" id="{D3A710C6-1DA0-43A4-A7A2-D6D66040C62F}"/>
              </a:ext>
            </a:extLst>
          </p:cNvPr>
          <p:cNvSpPr>
            <a:spLocks noGrp="1"/>
          </p:cNvSpPr>
          <p:nvPr>
            <p:ph type="title"/>
          </p:nvPr>
        </p:nvSpPr>
        <p:spPr>
          <a:xfrm>
            <a:off x="5210905" y="-11430"/>
            <a:ext cx="3492000" cy="1314000"/>
          </a:xfrm>
        </p:spPr>
        <p:txBody>
          <a:bodyPr/>
          <a:lstStyle/>
          <a:p>
            <a:r>
              <a:rPr lang="de-DE" dirty="0"/>
              <a:t>KARL</a:t>
            </a:r>
          </a:p>
        </p:txBody>
      </p:sp>
    </p:spTree>
    <p:extLst>
      <p:ext uri="{BB962C8B-B14F-4D97-AF65-F5344CB8AC3E}">
        <p14:creationId xmlns:p14="http://schemas.microsoft.com/office/powerpoint/2010/main" val="102243461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2" descr="Ein Bild, das Wand, Boden, drinnen, Tisch enthält.&#10;&#10;Automatisch generierte Beschreibung">
            <a:extLst>
              <a:ext uri="{FF2B5EF4-FFF2-40B4-BE49-F238E27FC236}">
                <a16:creationId xmlns:a16="http://schemas.microsoft.com/office/drawing/2014/main" id="{C63FC5B3-3CB7-429B-9544-EC443535BDC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0B9CC0B4-CE2A-4092-B935-8CF7A48FC751}"/>
              </a:ext>
            </a:extLst>
          </p:cNvPr>
          <p:cNvSpPr>
            <a:spLocks noGrp="1"/>
          </p:cNvSpPr>
          <p:nvPr>
            <p:ph type="title"/>
          </p:nvPr>
        </p:nvSpPr>
        <p:spPr/>
        <p:txBody>
          <a:bodyPr/>
          <a:lstStyle/>
          <a:p>
            <a:r>
              <a:rPr lang="de-DE" dirty="0"/>
              <a:t>KARL</a:t>
            </a:r>
          </a:p>
        </p:txBody>
      </p:sp>
    </p:spTree>
    <p:extLst>
      <p:ext uri="{BB962C8B-B14F-4D97-AF65-F5344CB8AC3E}">
        <p14:creationId xmlns:p14="http://schemas.microsoft.com/office/powerpoint/2010/main" val="126155348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l="3378" t="23333" b="4267"/>
          <a:stretch/>
        </p:blipFill>
        <p:spPr>
          <a:xfrm>
            <a:off x="-9144" y="0"/>
            <a:ext cx="9153144" cy="6858585"/>
          </a:xfrm>
          <a:prstGeom prst="rect">
            <a:avLst/>
          </a:prstGeom>
        </p:spPr>
      </p:pic>
      <p:sp>
        <p:nvSpPr>
          <p:cNvPr id="4" name="Titel 3">
            <a:extLst>
              <a:ext uri="{FF2B5EF4-FFF2-40B4-BE49-F238E27FC236}">
                <a16:creationId xmlns:a16="http://schemas.microsoft.com/office/drawing/2014/main" id="{0B9CC0B4-CE2A-4092-B935-8CF7A48FC751}"/>
              </a:ext>
            </a:extLst>
          </p:cNvPr>
          <p:cNvSpPr>
            <a:spLocks noGrp="1"/>
          </p:cNvSpPr>
          <p:nvPr>
            <p:ph type="title"/>
          </p:nvPr>
        </p:nvSpPr>
        <p:spPr/>
        <p:txBody>
          <a:bodyPr/>
          <a:lstStyle/>
          <a:p>
            <a:r>
              <a:rPr lang="de-DE" dirty="0"/>
              <a:t>KARL</a:t>
            </a:r>
          </a:p>
        </p:txBody>
      </p:sp>
    </p:spTree>
    <p:extLst>
      <p:ext uri="{BB962C8B-B14F-4D97-AF65-F5344CB8AC3E}">
        <p14:creationId xmlns:p14="http://schemas.microsoft.com/office/powerpoint/2010/main" val="282983463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3"/>
          </p:nvPr>
        </p:nvSpPr>
        <p:spPr/>
        <p:txBody>
          <a:bodyPr/>
          <a:lstStyle/>
          <a:p>
            <a:r>
              <a:rPr lang="da-DK" dirty="0"/>
              <a:t>FORMAT</a:t>
            </a:r>
            <a:endParaRPr lang="de-DE" dirty="0"/>
          </a:p>
        </p:txBody>
      </p:sp>
      <p:sp>
        <p:nvSpPr>
          <p:cNvPr id="7" name="Titel 6"/>
          <p:cNvSpPr>
            <a:spLocks noGrp="1"/>
          </p:cNvSpPr>
          <p:nvPr>
            <p:ph type="title"/>
          </p:nvPr>
        </p:nvSpPr>
        <p:spPr/>
        <p:txBody>
          <a:bodyPr/>
          <a:lstStyle/>
          <a:p>
            <a:r>
              <a:rPr lang="de-DE" dirty="0"/>
              <a:t>KARL</a:t>
            </a:r>
            <a:br>
              <a:rPr lang="de-DE" dirty="0"/>
            </a:br>
            <a:r>
              <a:rPr lang="de-DE" dirty="0">
                <a:solidFill>
                  <a:schemeClr val="bg1">
                    <a:lumMod val="50000"/>
                  </a:schemeClr>
                </a:solidFill>
              </a:rPr>
              <a:t>WANDFLIESE</a:t>
            </a:r>
          </a:p>
        </p:txBody>
      </p:sp>
      <p:sp>
        <p:nvSpPr>
          <p:cNvPr id="23" name="Textplatzhalter 13"/>
          <p:cNvSpPr txBox="1">
            <a:spLocks/>
          </p:cNvSpPr>
          <p:nvPr/>
        </p:nvSpPr>
        <p:spPr bwMode="auto">
          <a:xfrm>
            <a:off x="1" y="1543589"/>
            <a:ext cx="629447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Mosaik 10 x 10 cm</a:t>
            </a:r>
            <a:endParaRPr lang="de-DE" dirty="0"/>
          </a:p>
        </p:txBody>
      </p:sp>
      <p:sp>
        <p:nvSpPr>
          <p:cNvPr id="27" name="Textfeld 26">
            <a:extLst>
              <a:ext uri="{FF2B5EF4-FFF2-40B4-BE49-F238E27FC236}">
                <a16:creationId xmlns:a16="http://schemas.microsoft.com/office/drawing/2014/main" id="{985C8194-4556-4C4F-8080-D51E4D03E3E1}"/>
              </a:ext>
            </a:extLst>
          </p:cNvPr>
          <p:cNvSpPr txBox="1"/>
          <p:nvPr/>
        </p:nvSpPr>
        <p:spPr>
          <a:xfrm>
            <a:off x="2904503" y="1625001"/>
            <a:ext cx="3320117" cy="246221"/>
          </a:xfrm>
          <a:prstGeom prst="rect">
            <a:avLst/>
          </a:prstGeom>
          <a:noFill/>
        </p:spPr>
        <p:txBody>
          <a:bodyPr wrap="square" rtlCol="0">
            <a:spAutoFit/>
          </a:bodyPr>
          <a:lstStyle/>
          <a:p>
            <a:r>
              <a:rPr lang="de-DE" sz="1000" dirty="0">
                <a:solidFill>
                  <a:schemeClr val="bg1"/>
                </a:solidFill>
              </a:rPr>
              <a:t>30 x 90 cm</a:t>
            </a:r>
          </a:p>
        </p:txBody>
      </p:sp>
      <p:sp>
        <p:nvSpPr>
          <p:cNvPr id="71" name="Textfeld 70">
            <a:extLst>
              <a:ext uri="{FF2B5EF4-FFF2-40B4-BE49-F238E27FC236}">
                <a16:creationId xmlns:a16="http://schemas.microsoft.com/office/drawing/2014/main" id="{0520A031-185E-4BB1-9370-EC3F6391318E}"/>
              </a:ext>
            </a:extLst>
          </p:cNvPr>
          <p:cNvSpPr txBox="1"/>
          <p:nvPr/>
        </p:nvSpPr>
        <p:spPr>
          <a:xfrm>
            <a:off x="528882" y="3334394"/>
            <a:ext cx="482824" cy="246221"/>
          </a:xfrm>
          <a:prstGeom prst="rect">
            <a:avLst/>
          </a:prstGeom>
          <a:noFill/>
        </p:spPr>
        <p:txBody>
          <a:bodyPr wrap="none" rtlCol="0">
            <a:spAutoFit/>
          </a:bodyPr>
          <a:lstStyle/>
          <a:p>
            <a:r>
              <a:rPr lang="de-DE" sz="1000" dirty="0" err="1">
                <a:solidFill>
                  <a:schemeClr val="tx1">
                    <a:lumMod val="75000"/>
                    <a:lumOff val="25000"/>
                  </a:schemeClr>
                </a:solidFill>
              </a:rPr>
              <a:t>white</a:t>
            </a:r>
            <a:endParaRPr lang="de-DE" sz="1000" dirty="0">
              <a:solidFill>
                <a:schemeClr val="tx1">
                  <a:lumMod val="75000"/>
                  <a:lumOff val="25000"/>
                </a:schemeClr>
              </a:solidFill>
            </a:endParaRPr>
          </a:p>
        </p:txBody>
      </p:sp>
      <p:sp>
        <p:nvSpPr>
          <p:cNvPr id="72" name="Textfeld 71">
            <a:extLst>
              <a:ext uri="{FF2B5EF4-FFF2-40B4-BE49-F238E27FC236}">
                <a16:creationId xmlns:a16="http://schemas.microsoft.com/office/drawing/2014/main" id="{DA05CDF1-B18A-4B31-9846-8BC83CFB2DDE}"/>
              </a:ext>
            </a:extLst>
          </p:cNvPr>
          <p:cNvSpPr txBox="1"/>
          <p:nvPr/>
        </p:nvSpPr>
        <p:spPr>
          <a:xfrm>
            <a:off x="2241980" y="3334394"/>
            <a:ext cx="466794" cy="246221"/>
          </a:xfrm>
          <a:prstGeom prst="rect">
            <a:avLst/>
          </a:prstGeom>
          <a:noFill/>
        </p:spPr>
        <p:txBody>
          <a:bodyPr wrap="none" rtlCol="0">
            <a:spAutoFit/>
          </a:bodyPr>
          <a:lstStyle/>
          <a:p>
            <a:r>
              <a:rPr lang="de-DE" sz="1000" dirty="0" err="1">
                <a:solidFill>
                  <a:schemeClr val="tx1">
                    <a:lumMod val="75000"/>
                    <a:lumOff val="25000"/>
                  </a:schemeClr>
                </a:solidFill>
              </a:rPr>
              <a:t>nude</a:t>
            </a:r>
            <a:endParaRPr lang="de-DE" sz="1000" dirty="0">
              <a:solidFill>
                <a:schemeClr val="tx1">
                  <a:lumMod val="75000"/>
                  <a:lumOff val="25000"/>
                </a:schemeClr>
              </a:solidFill>
            </a:endParaRPr>
          </a:p>
        </p:txBody>
      </p:sp>
      <p:sp>
        <p:nvSpPr>
          <p:cNvPr id="73" name="Textfeld 72">
            <a:extLst>
              <a:ext uri="{FF2B5EF4-FFF2-40B4-BE49-F238E27FC236}">
                <a16:creationId xmlns:a16="http://schemas.microsoft.com/office/drawing/2014/main" id="{8DB00A11-667E-42B8-A1BA-A76B6CF56170}"/>
              </a:ext>
            </a:extLst>
          </p:cNvPr>
          <p:cNvSpPr txBox="1"/>
          <p:nvPr/>
        </p:nvSpPr>
        <p:spPr>
          <a:xfrm>
            <a:off x="3924300" y="3334394"/>
            <a:ext cx="447558" cy="246221"/>
          </a:xfrm>
          <a:prstGeom prst="rect">
            <a:avLst/>
          </a:prstGeom>
          <a:noFill/>
        </p:spPr>
        <p:txBody>
          <a:bodyPr wrap="none" rtlCol="0">
            <a:spAutoFit/>
          </a:bodyPr>
          <a:lstStyle/>
          <a:p>
            <a:r>
              <a:rPr lang="de-DE" sz="1000" dirty="0" err="1">
                <a:solidFill>
                  <a:schemeClr val="tx1">
                    <a:lumMod val="75000"/>
                    <a:lumOff val="25000"/>
                  </a:schemeClr>
                </a:solidFill>
              </a:rPr>
              <a:t>terra</a:t>
            </a:r>
            <a:endParaRPr lang="de-DE" sz="1000" dirty="0">
              <a:solidFill>
                <a:schemeClr val="tx1">
                  <a:lumMod val="75000"/>
                  <a:lumOff val="25000"/>
                </a:schemeClr>
              </a:solidFill>
            </a:endParaRPr>
          </a:p>
        </p:txBody>
      </p:sp>
      <p:sp>
        <p:nvSpPr>
          <p:cNvPr id="74" name="Textfeld 73">
            <a:extLst>
              <a:ext uri="{FF2B5EF4-FFF2-40B4-BE49-F238E27FC236}">
                <a16:creationId xmlns:a16="http://schemas.microsoft.com/office/drawing/2014/main" id="{5D682C35-78DD-4C0E-A5FD-FDA0F15DA062}"/>
              </a:ext>
            </a:extLst>
          </p:cNvPr>
          <p:cNvSpPr txBox="1"/>
          <p:nvPr/>
        </p:nvSpPr>
        <p:spPr>
          <a:xfrm>
            <a:off x="5606237" y="3334394"/>
            <a:ext cx="524503" cy="246221"/>
          </a:xfrm>
          <a:prstGeom prst="rect">
            <a:avLst/>
          </a:prstGeom>
          <a:noFill/>
        </p:spPr>
        <p:txBody>
          <a:bodyPr wrap="none" rtlCol="0">
            <a:spAutoFit/>
          </a:bodyPr>
          <a:lstStyle/>
          <a:p>
            <a:r>
              <a:rPr lang="de-DE" sz="1000" dirty="0" err="1">
                <a:solidFill>
                  <a:schemeClr val="tx1">
                    <a:lumMod val="75000"/>
                    <a:lumOff val="25000"/>
                  </a:schemeClr>
                </a:solidFill>
              </a:rPr>
              <a:t>indigo</a:t>
            </a:r>
            <a:endParaRPr lang="de-DE" sz="1000" dirty="0">
              <a:solidFill>
                <a:schemeClr val="tx1">
                  <a:lumMod val="75000"/>
                  <a:lumOff val="25000"/>
                </a:schemeClr>
              </a:solidFill>
            </a:endParaRPr>
          </a:p>
        </p:txBody>
      </p:sp>
      <p:sp>
        <p:nvSpPr>
          <p:cNvPr id="75" name="Textfeld 74">
            <a:extLst>
              <a:ext uri="{FF2B5EF4-FFF2-40B4-BE49-F238E27FC236}">
                <a16:creationId xmlns:a16="http://schemas.microsoft.com/office/drawing/2014/main" id="{54B7F5A0-7F42-424E-AF6D-7CEB39367AF3}"/>
              </a:ext>
            </a:extLst>
          </p:cNvPr>
          <p:cNvSpPr txBox="1"/>
          <p:nvPr/>
        </p:nvSpPr>
        <p:spPr>
          <a:xfrm>
            <a:off x="7372877" y="3334394"/>
            <a:ext cx="482824" cy="246221"/>
          </a:xfrm>
          <a:prstGeom prst="rect">
            <a:avLst/>
          </a:prstGeom>
          <a:noFill/>
        </p:spPr>
        <p:txBody>
          <a:bodyPr wrap="none" rtlCol="0">
            <a:spAutoFit/>
          </a:bodyPr>
          <a:lstStyle/>
          <a:p>
            <a:r>
              <a:rPr lang="de-DE" sz="1000" dirty="0" err="1">
                <a:solidFill>
                  <a:schemeClr val="tx1">
                    <a:lumMod val="75000"/>
                    <a:lumOff val="25000"/>
                  </a:schemeClr>
                </a:solidFill>
              </a:rPr>
              <a:t>black</a:t>
            </a:r>
            <a:endParaRPr lang="de-DE" sz="1000" dirty="0">
              <a:solidFill>
                <a:schemeClr val="tx1">
                  <a:lumMod val="75000"/>
                  <a:lumOff val="25000"/>
                </a:schemeClr>
              </a:solidFill>
            </a:endParaRPr>
          </a:p>
        </p:txBody>
      </p:sp>
      <p:pic>
        <p:nvPicPr>
          <p:cNvPr id="24" name="Grafik 23">
            <a:extLst>
              <a:ext uri="{FF2B5EF4-FFF2-40B4-BE49-F238E27FC236}">
                <a16:creationId xmlns:a16="http://schemas.microsoft.com/office/drawing/2014/main" id="{F0D0AE02-73AF-49C0-9F13-6B47CE945DD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28882" y="2050966"/>
            <a:ext cx="1296000" cy="1296000"/>
          </a:xfrm>
          <a:prstGeom prst="rect">
            <a:avLst/>
          </a:prstGeom>
          <a:effectLst>
            <a:outerShdw blurRad="50800" dist="38100" dir="2700000" algn="tl" rotWithShape="0">
              <a:prstClr val="black">
                <a:alpha val="40000"/>
              </a:prstClr>
            </a:outerShdw>
          </a:effectLst>
        </p:spPr>
      </p:pic>
      <p:pic>
        <p:nvPicPr>
          <p:cNvPr id="25" name="Grafik 24">
            <a:extLst>
              <a:ext uri="{FF2B5EF4-FFF2-40B4-BE49-F238E27FC236}">
                <a16:creationId xmlns:a16="http://schemas.microsoft.com/office/drawing/2014/main" id="{E455D079-9762-4BB5-AD5A-89ED051663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241980" y="2050966"/>
            <a:ext cx="1296000" cy="1296000"/>
          </a:xfrm>
          <a:prstGeom prst="rect">
            <a:avLst/>
          </a:prstGeom>
          <a:effectLst>
            <a:outerShdw blurRad="50800" dist="38100" dir="2700000" algn="tl" rotWithShape="0">
              <a:prstClr val="black">
                <a:alpha val="40000"/>
              </a:prstClr>
            </a:outerShdw>
          </a:effectLst>
        </p:spPr>
      </p:pic>
      <p:pic>
        <p:nvPicPr>
          <p:cNvPr id="26" name="Grafik 25">
            <a:extLst>
              <a:ext uri="{FF2B5EF4-FFF2-40B4-BE49-F238E27FC236}">
                <a16:creationId xmlns:a16="http://schemas.microsoft.com/office/drawing/2014/main" id="{7662CFBB-FA0D-4B5A-B6C6-E1E1CB5D5D4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924300" y="2050966"/>
            <a:ext cx="1296000" cy="1296000"/>
          </a:xfrm>
          <a:prstGeom prst="rect">
            <a:avLst/>
          </a:prstGeom>
          <a:effectLst>
            <a:outerShdw blurRad="50800" dist="38100" dir="2700000" algn="tl" rotWithShape="0">
              <a:prstClr val="black">
                <a:alpha val="40000"/>
              </a:prstClr>
            </a:outerShdw>
          </a:effectLst>
        </p:spPr>
      </p:pic>
      <p:pic>
        <p:nvPicPr>
          <p:cNvPr id="28" name="Grafik 27">
            <a:extLst>
              <a:ext uri="{FF2B5EF4-FFF2-40B4-BE49-F238E27FC236}">
                <a16:creationId xmlns:a16="http://schemas.microsoft.com/office/drawing/2014/main" id="{E909EB11-DC6F-4D1B-A748-2613296B062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372877" y="2050966"/>
            <a:ext cx="1296000" cy="1296000"/>
          </a:xfrm>
          <a:prstGeom prst="rect">
            <a:avLst/>
          </a:prstGeom>
          <a:effectLst>
            <a:outerShdw blurRad="50800" dist="38100" dir="2700000" algn="tl" rotWithShape="0">
              <a:prstClr val="black">
                <a:alpha val="40000"/>
              </a:prstClr>
            </a:outerShdw>
          </a:effectLst>
        </p:spPr>
      </p:pic>
      <p:pic>
        <p:nvPicPr>
          <p:cNvPr id="29" name="Grafik 28">
            <a:extLst>
              <a:ext uri="{FF2B5EF4-FFF2-40B4-BE49-F238E27FC236}">
                <a16:creationId xmlns:a16="http://schemas.microsoft.com/office/drawing/2014/main" id="{53376EAC-FC66-4824-AF6A-1D7A3FA787A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606237" y="2050966"/>
            <a:ext cx="1296000" cy="1296000"/>
          </a:xfrm>
          <a:prstGeom prst="rect">
            <a:avLst/>
          </a:prstGeom>
          <a:effectLst>
            <a:outerShdw blurRad="50800" dist="38100" dir="2700000" algn="tl" rotWithShape="0">
              <a:prstClr val="black">
                <a:alpha val="40000"/>
              </a:prstClr>
            </a:outerShdw>
          </a:effectLst>
        </p:spPr>
      </p:pic>
      <p:sp>
        <p:nvSpPr>
          <p:cNvPr id="37" name="Textfeld 36">
            <a:extLst>
              <a:ext uri="{FF2B5EF4-FFF2-40B4-BE49-F238E27FC236}">
                <a16:creationId xmlns:a16="http://schemas.microsoft.com/office/drawing/2014/main" id="{877492F3-2906-491C-B4C9-45FBAEB1FD8B}"/>
              </a:ext>
            </a:extLst>
          </p:cNvPr>
          <p:cNvSpPr txBox="1"/>
          <p:nvPr/>
        </p:nvSpPr>
        <p:spPr>
          <a:xfrm>
            <a:off x="528882" y="5361314"/>
            <a:ext cx="503664" cy="246221"/>
          </a:xfrm>
          <a:prstGeom prst="rect">
            <a:avLst/>
          </a:prstGeom>
          <a:noFill/>
        </p:spPr>
        <p:txBody>
          <a:bodyPr wrap="none" rtlCol="0">
            <a:spAutoFit/>
          </a:bodyPr>
          <a:lstStyle/>
          <a:p>
            <a:r>
              <a:rPr lang="de-DE" sz="1000" dirty="0" err="1">
                <a:solidFill>
                  <a:schemeClr val="tx1">
                    <a:lumMod val="75000"/>
                    <a:lumOff val="25000"/>
                  </a:schemeClr>
                </a:solidFill>
              </a:rPr>
              <a:t>forest</a:t>
            </a:r>
            <a:endParaRPr lang="de-DE" sz="1000" dirty="0">
              <a:solidFill>
                <a:schemeClr val="tx1">
                  <a:lumMod val="75000"/>
                  <a:lumOff val="25000"/>
                </a:schemeClr>
              </a:solidFill>
            </a:endParaRPr>
          </a:p>
        </p:txBody>
      </p:sp>
      <p:sp>
        <p:nvSpPr>
          <p:cNvPr id="39" name="Textfeld 38">
            <a:extLst>
              <a:ext uri="{FF2B5EF4-FFF2-40B4-BE49-F238E27FC236}">
                <a16:creationId xmlns:a16="http://schemas.microsoft.com/office/drawing/2014/main" id="{4E097E60-51CD-4065-9B95-1BA8EF63403A}"/>
              </a:ext>
            </a:extLst>
          </p:cNvPr>
          <p:cNvSpPr txBox="1"/>
          <p:nvPr/>
        </p:nvSpPr>
        <p:spPr>
          <a:xfrm>
            <a:off x="2241980" y="5361314"/>
            <a:ext cx="793807" cy="246221"/>
          </a:xfrm>
          <a:prstGeom prst="rect">
            <a:avLst/>
          </a:prstGeom>
          <a:noFill/>
        </p:spPr>
        <p:txBody>
          <a:bodyPr wrap="none" rtlCol="0">
            <a:spAutoFit/>
          </a:bodyPr>
          <a:lstStyle/>
          <a:p>
            <a:r>
              <a:rPr lang="de-DE" sz="1000" dirty="0" err="1">
                <a:solidFill>
                  <a:schemeClr val="tx1">
                    <a:lumMod val="75000"/>
                    <a:lumOff val="25000"/>
                  </a:schemeClr>
                </a:solidFill>
              </a:rPr>
              <a:t>grey</a:t>
            </a:r>
            <a:r>
              <a:rPr lang="de-DE" sz="1000" dirty="0">
                <a:solidFill>
                  <a:schemeClr val="tx1">
                    <a:lumMod val="75000"/>
                    <a:lumOff val="25000"/>
                  </a:schemeClr>
                </a:solidFill>
              </a:rPr>
              <a:t> </a:t>
            </a:r>
            <a:r>
              <a:rPr lang="de-DE" sz="1000" dirty="0" err="1">
                <a:solidFill>
                  <a:schemeClr val="tx1">
                    <a:lumMod val="75000"/>
                    <a:lumOff val="25000"/>
                  </a:schemeClr>
                </a:solidFill>
              </a:rPr>
              <a:t>green</a:t>
            </a:r>
            <a:endParaRPr lang="de-DE" sz="1000" dirty="0">
              <a:solidFill>
                <a:schemeClr val="tx1">
                  <a:lumMod val="75000"/>
                  <a:lumOff val="25000"/>
                </a:schemeClr>
              </a:solidFill>
            </a:endParaRPr>
          </a:p>
        </p:txBody>
      </p:sp>
      <p:sp>
        <p:nvSpPr>
          <p:cNvPr id="46" name="Textfeld 45">
            <a:extLst>
              <a:ext uri="{FF2B5EF4-FFF2-40B4-BE49-F238E27FC236}">
                <a16:creationId xmlns:a16="http://schemas.microsoft.com/office/drawing/2014/main" id="{1BDAD1B7-235D-4B63-96E7-DB8D91FCD0B1}"/>
              </a:ext>
            </a:extLst>
          </p:cNvPr>
          <p:cNvSpPr txBox="1"/>
          <p:nvPr/>
        </p:nvSpPr>
        <p:spPr>
          <a:xfrm>
            <a:off x="3924300" y="5361314"/>
            <a:ext cx="433132" cy="246221"/>
          </a:xfrm>
          <a:prstGeom prst="rect">
            <a:avLst/>
          </a:prstGeom>
          <a:noFill/>
        </p:spPr>
        <p:txBody>
          <a:bodyPr wrap="none" rtlCol="0">
            <a:spAutoFit/>
          </a:bodyPr>
          <a:lstStyle/>
          <a:p>
            <a:r>
              <a:rPr lang="de-DE" sz="1000" dirty="0" err="1">
                <a:solidFill>
                  <a:schemeClr val="tx1">
                    <a:lumMod val="75000"/>
                    <a:lumOff val="25000"/>
                  </a:schemeClr>
                </a:solidFill>
              </a:rPr>
              <a:t>grey</a:t>
            </a:r>
            <a:endParaRPr lang="de-DE" sz="1000" dirty="0">
              <a:solidFill>
                <a:schemeClr val="tx1">
                  <a:lumMod val="75000"/>
                  <a:lumOff val="25000"/>
                </a:schemeClr>
              </a:solidFill>
            </a:endParaRPr>
          </a:p>
        </p:txBody>
      </p:sp>
      <p:sp>
        <p:nvSpPr>
          <p:cNvPr id="47" name="Textfeld 46">
            <a:extLst>
              <a:ext uri="{FF2B5EF4-FFF2-40B4-BE49-F238E27FC236}">
                <a16:creationId xmlns:a16="http://schemas.microsoft.com/office/drawing/2014/main" id="{DC692B63-A506-462E-9FE8-8A931598F55A}"/>
              </a:ext>
            </a:extLst>
          </p:cNvPr>
          <p:cNvSpPr txBox="1"/>
          <p:nvPr/>
        </p:nvSpPr>
        <p:spPr>
          <a:xfrm>
            <a:off x="5606237" y="5361314"/>
            <a:ext cx="466794" cy="246221"/>
          </a:xfrm>
          <a:prstGeom prst="rect">
            <a:avLst/>
          </a:prstGeom>
          <a:noFill/>
        </p:spPr>
        <p:txBody>
          <a:bodyPr wrap="none" rtlCol="0">
            <a:spAutoFit/>
          </a:bodyPr>
          <a:lstStyle/>
          <a:p>
            <a:r>
              <a:rPr lang="de-DE" sz="1000" dirty="0" err="1">
                <a:solidFill>
                  <a:schemeClr val="tx1">
                    <a:lumMod val="75000"/>
                    <a:lumOff val="25000"/>
                  </a:schemeClr>
                </a:solidFill>
              </a:rPr>
              <a:t>aqua</a:t>
            </a:r>
            <a:endParaRPr lang="de-DE" sz="1000" dirty="0">
              <a:solidFill>
                <a:schemeClr val="tx1">
                  <a:lumMod val="75000"/>
                  <a:lumOff val="25000"/>
                </a:schemeClr>
              </a:solidFill>
            </a:endParaRPr>
          </a:p>
        </p:txBody>
      </p:sp>
      <p:sp>
        <p:nvSpPr>
          <p:cNvPr id="48" name="Textfeld 47">
            <a:extLst>
              <a:ext uri="{FF2B5EF4-FFF2-40B4-BE49-F238E27FC236}">
                <a16:creationId xmlns:a16="http://schemas.microsoft.com/office/drawing/2014/main" id="{5909A681-F693-4C6B-8426-B8E19D7BEF29}"/>
              </a:ext>
            </a:extLst>
          </p:cNvPr>
          <p:cNvSpPr txBox="1"/>
          <p:nvPr/>
        </p:nvSpPr>
        <p:spPr>
          <a:xfrm>
            <a:off x="7372877" y="5361314"/>
            <a:ext cx="806631" cy="246221"/>
          </a:xfrm>
          <a:prstGeom prst="rect">
            <a:avLst/>
          </a:prstGeom>
          <a:noFill/>
        </p:spPr>
        <p:txBody>
          <a:bodyPr wrap="none" rtlCol="0">
            <a:spAutoFit/>
          </a:bodyPr>
          <a:lstStyle/>
          <a:p>
            <a:r>
              <a:rPr lang="de-DE" sz="1000" dirty="0" err="1">
                <a:solidFill>
                  <a:schemeClr val="tx1">
                    <a:lumMod val="75000"/>
                    <a:lumOff val="25000"/>
                  </a:schemeClr>
                </a:solidFill>
              </a:rPr>
              <a:t>ocean</a:t>
            </a:r>
            <a:r>
              <a:rPr lang="de-DE" sz="1000" dirty="0">
                <a:solidFill>
                  <a:schemeClr val="tx1">
                    <a:lumMod val="75000"/>
                    <a:lumOff val="25000"/>
                  </a:schemeClr>
                </a:solidFill>
              </a:rPr>
              <a:t> </a:t>
            </a:r>
            <a:r>
              <a:rPr lang="de-DE" sz="1000" dirty="0" err="1">
                <a:solidFill>
                  <a:schemeClr val="tx1">
                    <a:lumMod val="75000"/>
                    <a:lumOff val="25000"/>
                  </a:schemeClr>
                </a:solidFill>
              </a:rPr>
              <a:t>blue</a:t>
            </a:r>
            <a:endParaRPr lang="de-DE" sz="1000" dirty="0">
              <a:solidFill>
                <a:schemeClr val="tx1">
                  <a:lumMod val="75000"/>
                  <a:lumOff val="25000"/>
                </a:schemeClr>
              </a:solidFill>
            </a:endParaRPr>
          </a:p>
        </p:txBody>
      </p:sp>
      <p:pic>
        <p:nvPicPr>
          <p:cNvPr id="49" name="Grafik 48">
            <a:extLst>
              <a:ext uri="{FF2B5EF4-FFF2-40B4-BE49-F238E27FC236}">
                <a16:creationId xmlns:a16="http://schemas.microsoft.com/office/drawing/2014/main" id="{34712B73-A756-4577-91C9-53A6B6DF80B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8882" y="4077886"/>
            <a:ext cx="1296000" cy="1296000"/>
          </a:xfrm>
          <a:prstGeom prst="rect">
            <a:avLst/>
          </a:prstGeom>
          <a:effectLst>
            <a:outerShdw blurRad="50800" dist="38100" dir="2700000" algn="tl" rotWithShape="0">
              <a:prstClr val="black">
                <a:alpha val="40000"/>
              </a:prstClr>
            </a:outerShdw>
          </a:effectLst>
        </p:spPr>
      </p:pic>
      <p:pic>
        <p:nvPicPr>
          <p:cNvPr id="50" name="Grafik 49">
            <a:extLst>
              <a:ext uri="{FF2B5EF4-FFF2-40B4-BE49-F238E27FC236}">
                <a16:creationId xmlns:a16="http://schemas.microsoft.com/office/drawing/2014/main" id="{ABA89265-5199-4882-BE63-E904FCA6968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241980" y="4077886"/>
            <a:ext cx="1296000" cy="1296000"/>
          </a:xfrm>
          <a:prstGeom prst="rect">
            <a:avLst/>
          </a:prstGeom>
          <a:effectLst>
            <a:outerShdw blurRad="50800" dist="38100" dir="2700000" algn="tl" rotWithShape="0">
              <a:prstClr val="black">
                <a:alpha val="40000"/>
              </a:prstClr>
            </a:outerShdw>
          </a:effectLst>
        </p:spPr>
      </p:pic>
      <p:pic>
        <p:nvPicPr>
          <p:cNvPr id="51" name="Grafik 50">
            <a:extLst>
              <a:ext uri="{FF2B5EF4-FFF2-40B4-BE49-F238E27FC236}">
                <a16:creationId xmlns:a16="http://schemas.microsoft.com/office/drawing/2014/main" id="{5020F972-9928-4ADA-B9B6-F87FDACAA45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924300" y="4077886"/>
            <a:ext cx="1296000" cy="1296000"/>
          </a:xfrm>
          <a:prstGeom prst="rect">
            <a:avLst/>
          </a:prstGeom>
          <a:effectLst>
            <a:outerShdw blurRad="50800" dist="38100" dir="2700000" algn="tl" rotWithShape="0">
              <a:prstClr val="black">
                <a:alpha val="40000"/>
              </a:prstClr>
            </a:outerShdw>
          </a:effectLst>
        </p:spPr>
      </p:pic>
      <p:pic>
        <p:nvPicPr>
          <p:cNvPr id="52" name="Grafik 51">
            <a:extLst>
              <a:ext uri="{FF2B5EF4-FFF2-40B4-BE49-F238E27FC236}">
                <a16:creationId xmlns:a16="http://schemas.microsoft.com/office/drawing/2014/main" id="{5E07B6F4-D098-4185-AE28-FB8A438A5E9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372877" y="4077886"/>
            <a:ext cx="1296000" cy="1296000"/>
          </a:xfrm>
          <a:prstGeom prst="rect">
            <a:avLst/>
          </a:prstGeom>
          <a:effectLst>
            <a:outerShdw blurRad="50800" dist="38100" dir="2700000" algn="tl" rotWithShape="0">
              <a:prstClr val="black">
                <a:alpha val="40000"/>
              </a:prstClr>
            </a:outerShdw>
          </a:effectLst>
        </p:spPr>
      </p:pic>
      <p:pic>
        <p:nvPicPr>
          <p:cNvPr id="53" name="Grafik 52">
            <a:extLst>
              <a:ext uri="{FF2B5EF4-FFF2-40B4-BE49-F238E27FC236}">
                <a16:creationId xmlns:a16="http://schemas.microsoft.com/office/drawing/2014/main" id="{564126B3-2533-4FF5-A9CC-6C9215359F3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606237" y="4077886"/>
            <a:ext cx="1296000" cy="1296000"/>
          </a:xfrm>
          <a:prstGeom prst="rect">
            <a:avLst/>
          </a:prstGeom>
          <a:effectLst>
            <a:outerShdw blurRad="50800" dist="38100" dir="2700000" algn="tl" rotWithShape="0">
              <a:prstClr val="black">
                <a:alpha val="40000"/>
              </a:prstClr>
            </a:outerShdw>
          </a:effectLst>
        </p:spPr>
      </p:pic>
      <p:grpSp>
        <p:nvGrpSpPr>
          <p:cNvPr id="54" name="Gruppieren 53">
            <a:extLst>
              <a:ext uri="{FF2B5EF4-FFF2-40B4-BE49-F238E27FC236}">
                <a16:creationId xmlns:a16="http://schemas.microsoft.com/office/drawing/2014/main" id="{2695553B-1C17-4FAB-BA27-EC8AB4F2BF5A}"/>
              </a:ext>
            </a:extLst>
          </p:cNvPr>
          <p:cNvGrpSpPr/>
          <p:nvPr/>
        </p:nvGrpSpPr>
        <p:grpSpPr>
          <a:xfrm>
            <a:off x="546557" y="6103361"/>
            <a:ext cx="1112423" cy="248085"/>
            <a:chOff x="520185" y="2936051"/>
            <a:chExt cx="1112423" cy="248085"/>
          </a:xfrm>
        </p:grpSpPr>
        <p:pic>
          <p:nvPicPr>
            <p:cNvPr id="55" name="Grafik 54">
              <a:extLst>
                <a:ext uri="{FF2B5EF4-FFF2-40B4-BE49-F238E27FC236}">
                  <a16:creationId xmlns:a16="http://schemas.microsoft.com/office/drawing/2014/main" id="{25FD9D70-A8D6-477E-8DD1-B68DED47BE0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520185" y="2964848"/>
              <a:ext cx="216000" cy="216000"/>
            </a:xfrm>
            <a:prstGeom prst="rect">
              <a:avLst/>
            </a:prstGeom>
          </p:spPr>
        </p:pic>
        <p:sp>
          <p:nvSpPr>
            <p:cNvPr id="56" name="Rechteck 55">
              <a:extLst>
                <a:ext uri="{FF2B5EF4-FFF2-40B4-BE49-F238E27FC236}">
                  <a16:creationId xmlns:a16="http://schemas.microsoft.com/office/drawing/2014/main" id="{E6D6EEDF-8416-4B56-AD03-408479EAB417}"/>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57" name="Gruppieren 56">
              <a:extLst>
                <a:ext uri="{FF2B5EF4-FFF2-40B4-BE49-F238E27FC236}">
                  <a16:creationId xmlns:a16="http://schemas.microsoft.com/office/drawing/2014/main" id="{A4C13573-BA43-47A0-B639-AB915330E7A7}"/>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59" name="Freihandform: Form 58">
                <a:extLst>
                  <a:ext uri="{FF2B5EF4-FFF2-40B4-BE49-F238E27FC236}">
                    <a16:creationId xmlns:a16="http://schemas.microsoft.com/office/drawing/2014/main" id="{D7B02E7A-11EA-441C-82C1-BD50166481A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6B47F0D6-B162-4D65-809C-CD9CEA152C3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58" name="Grafik 57">
              <a:extLst>
                <a:ext uri="{FF2B5EF4-FFF2-40B4-BE49-F238E27FC236}">
                  <a16:creationId xmlns:a16="http://schemas.microsoft.com/office/drawing/2014/main" id="{B798CD09-257A-445E-A0BA-E40FC60870E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1082145" y="2961559"/>
              <a:ext cx="283280" cy="222577"/>
            </a:xfrm>
            <a:prstGeom prst="rect">
              <a:avLst/>
            </a:prstGeom>
          </p:spPr>
        </p:pic>
      </p:grpSp>
      <p:sp>
        <p:nvSpPr>
          <p:cNvPr id="2" name="Rechteck: abgerundete Ecken 1">
            <a:extLst>
              <a:ext uri="{FF2B5EF4-FFF2-40B4-BE49-F238E27FC236}">
                <a16:creationId xmlns:a16="http://schemas.microsoft.com/office/drawing/2014/main" id="{4BF9D4CF-029C-4357-AF1B-568962A29D0B}"/>
              </a:ext>
            </a:extLst>
          </p:cNvPr>
          <p:cNvSpPr/>
          <p:nvPr/>
        </p:nvSpPr>
        <p:spPr>
          <a:xfrm>
            <a:off x="1467274" y="5066109"/>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61" name="Rechteck: abgerundete Ecken 60">
            <a:extLst>
              <a:ext uri="{FF2B5EF4-FFF2-40B4-BE49-F238E27FC236}">
                <a16:creationId xmlns:a16="http://schemas.microsoft.com/office/drawing/2014/main" id="{E51C6885-D871-4F2A-8C25-11D728692C2E}"/>
              </a:ext>
            </a:extLst>
          </p:cNvPr>
          <p:cNvSpPr/>
          <p:nvPr/>
        </p:nvSpPr>
        <p:spPr>
          <a:xfrm>
            <a:off x="3189916" y="5066109"/>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62" name="Rechteck: abgerundete Ecken 61">
            <a:extLst>
              <a:ext uri="{FF2B5EF4-FFF2-40B4-BE49-F238E27FC236}">
                <a16:creationId xmlns:a16="http://schemas.microsoft.com/office/drawing/2014/main" id="{C196B8DD-65F7-4AD1-910D-7128A5546ACE}"/>
              </a:ext>
            </a:extLst>
          </p:cNvPr>
          <p:cNvSpPr/>
          <p:nvPr/>
        </p:nvSpPr>
        <p:spPr>
          <a:xfrm>
            <a:off x="4871853" y="5066109"/>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63" name="Rechteck: abgerundete Ecken 62">
            <a:extLst>
              <a:ext uri="{FF2B5EF4-FFF2-40B4-BE49-F238E27FC236}">
                <a16:creationId xmlns:a16="http://schemas.microsoft.com/office/drawing/2014/main" id="{4AB8490E-12B4-4272-B1A7-6C420A73B3B4}"/>
              </a:ext>
            </a:extLst>
          </p:cNvPr>
          <p:cNvSpPr/>
          <p:nvPr/>
        </p:nvSpPr>
        <p:spPr>
          <a:xfrm>
            <a:off x="6548253" y="5066109"/>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64" name="Rechteck: abgerundete Ecken 63">
            <a:extLst>
              <a:ext uri="{FF2B5EF4-FFF2-40B4-BE49-F238E27FC236}">
                <a16:creationId xmlns:a16="http://schemas.microsoft.com/office/drawing/2014/main" id="{427427E0-A232-4D4A-A5BF-816EF14E308E}"/>
              </a:ext>
            </a:extLst>
          </p:cNvPr>
          <p:cNvSpPr/>
          <p:nvPr/>
        </p:nvSpPr>
        <p:spPr>
          <a:xfrm>
            <a:off x="8310378" y="5066109"/>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grpSp>
        <p:nvGrpSpPr>
          <p:cNvPr id="40" name="Gruppieren 39"/>
          <p:cNvGrpSpPr/>
          <p:nvPr/>
        </p:nvGrpSpPr>
        <p:grpSpPr>
          <a:xfrm>
            <a:off x="528882" y="3604426"/>
            <a:ext cx="783027" cy="216000"/>
            <a:chOff x="440853" y="5698097"/>
            <a:chExt cx="783027" cy="216000"/>
          </a:xfrm>
        </p:grpSpPr>
        <p:sp>
          <p:nvSpPr>
            <p:cNvPr id="41" name="Rechteck 40">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42" name="Rechteck 41"/>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43" name="Gruppieren 42"/>
          <p:cNvGrpSpPr/>
          <p:nvPr/>
        </p:nvGrpSpPr>
        <p:grpSpPr>
          <a:xfrm>
            <a:off x="2241980" y="3604426"/>
            <a:ext cx="783027" cy="216000"/>
            <a:chOff x="440853" y="5698097"/>
            <a:chExt cx="783027" cy="216000"/>
          </a:xfrm>
        </p:grpSpPr>
        <p:sp>
          <p:nvSpPr>
            <p:cNvPr id="44" name="Rechteck 43">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45" name="Rechteck 44"/>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65" name="Gruppieren 64"/>
          <p:cNvGrpSpPr/>
          <p:nvPr/>
        </p:nvGrpSpPr>
        <p:grpSpPr>
          <a:xfrm>
            <a:off x="3924300" y="3604426"/>
            <a:ext cx="783027" cy="216000"/>
            <a:chOff x="440853" y="5698097"/>
            <a:chExt cx="783027" cy="216000"/>
          </a:xfrm>
        </p:grpSpPr>
        <p:sp>
          <p:nvSpPr>
            <p:cNvPr id="66" name="Rechteck 65">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67" name="Rechteck 66"/>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68" name="Gruppieren 67"/>
          <p:cNvGrpSpPr/>
          <p:nvPr/>
        </p:nvGrpSpPr>
        <p:grpSpPr>
          <a:xfrm>
            <a:off x="5606237" y="3604426"/>
            <a:ext cx="783027" cy="216000"/>
            <a:chOff x="440853" y="5698097"/>
            <a:chExt cx="783027" cy="216000"/>
          </a:xfrm>
        </p:grpSpPr>
        <p:sp>
          <p:nvSpPr>
            <p:cNvPr id="69" name="Rechteck 68">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70" name="Rechteck 69"/>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76" name="Gruppieren 75"/>
          <p:cNvGrpSpPr/>
          <p:nvPr/>
        </p:nvGrpSpPr>
        <p:grpSpPr>
          <a:xfrm>
            <a:off x="7372877" y="3604426"/>
            <a:ext cx="783027" cy="216000"/>
            <a:chOff x="440853" y="5698097"/>
            <a:chExt cx="783027" cy="216000"/>
          </a:xfrm>
        </p:grpSpPr>
        <p:sp>
          <p:nvSpPr>
            <p:cNvPr id="77" name="Rechteck 76">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78" name="Rechteck 77"/>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79" name="Gruppieren 78"/>
          <p:cNvGrpSpPr/>
          <p:nvPr/>
        </p:nvGrpSpPr>
        <p:grpSpPr>
          <a:xfrm>
            <a:off x="528882" y="5653712"/>
            <a:ext cx="783027" cy="216000"/>
            <a:chOff x="440853" y="5698097"/>
            <a:chExt cx="783027" cy="216000"/>
          </a:xfrm>
        </p:grpSpPr>
        <p:sp>
          <p:nvSpPr>
            <p:cNvPr id="80" name="Rechteck 79">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81" name="Rechteck 80"/>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82" name="Gruppieren 81"/>
          <p:cNvGrpSpPr/>
          <p:nvPr/>
        </p:nvGrpSpPr>
        <p:grpSpPr>
          <a:xfrm>
            <a:off x="2239805" y="5653712"/>
            <a:ext cx="783027" cy="216000"/>
            <a:chOff x="440853" y="5698097"/>
            <a:chExt cx="783027" cy="216000"/>
          </a:xfrm>
        </p:grpSpPr>
        <p:sp>
          <p:nvSpPr>
            <p:cNvPr id="83" name="Rechteck 82">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84" name="Rechteck 83"/>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85" name="Gruppieren 84"/>
          <p:cNvGrpSpPr/>
          <p:nvPr/>
        </p:nvGrpSpPr>
        <p:grpSpPr>
          <a:xfrm>
            <a:off x="3924300" y="5653712"/>
            <a:ext cx="783027" cy="216000"/>
            <a:chOff x="440853" y="5698097"/>
            <a:chExt cx="783027" cy="216000"/>
          </a:xfrm>
        </p:grpSpPr>
        <p:sp>
          <p:nvSpPr>
            <p:cNvPr id="86" name="Rechteck 85">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87" name="Rechteck 86"/>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88" name="Gruppieren 87"/>
          <p:cNvGrpSpPr/>
          <p:nvPr/>
        </p:nvGrpSpPr>
        <p:grpSpPr>
          <a:xfrm>
            <a:off x="5606237" y="5653712"/>
            <a:ext cx="783027" cy="216000"/>
            <a:chOff x="440853" y="5698097"/>
            <a:chExt cx="783027" cy="216000"/>
          </a:xfrm>
        </p:grpSpPr>
        <p:sp>
          <p:nvSpPr>
            <p:cNvPr id="89" name="Rechteck 88">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90" name="Rechteck 89"/>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91" name="Gruppieren 90"/>
          <p:cNvGrpSpPr/>
          <p:nvPr/>
        </p:nvGrpSpPr>
        <p:grpSpPr>
          <a:xfrm>
            <a:off x="7372877" y="5653712"/>
            <a:ext cx="783027" cy="216000"/>
            <a:chOff x="440853" y="5698097"/>
            <a:chExt cx="783027" cy="216000"/>
          </a:xfrm>
        </p:grpSpPr>
        <p:sp>
          <p:nvSpPr>
            <p:cNvPr id="92" name="Rechteck 91">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93" name="Rechteck 92"/>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spTree>
    <p:extLst>
      <p:ext uri="{BB962C8B-B14F-4D97-AF65-F5344CB8AC3E}">
        <p14:creationId xmlns:p14="http://schemas.microsoft.com/office/powerpoint/2010/main" val="23174090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2" descr="Ein Bild, das Wand, drinnen, Möbel enthält.&#10;&#10;Automatisch generierte Beschreibung">
            <a:extLst>
              <a:ext uri="{FF2B5EF4-FFF2-40B4-BE49-F238E27FC236}">
                <a16:creationId xmlns:a16="http://schemas.microsoft.com/office/drawing/2014/main" id="{98F34439-ACCA-48FB-ACE5-C2A1DA574C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8382AE3C-44CB-4489-8AB1-2CBC1512CCBB}"/>
              </a:ext>
            </a:extLst>
          </p:cNvPr>
          <p:cNvSpPr>
            <a:spLocks noGrp="1"/>
          </p:cNvSpPr>
          <p:nvPr>
            <p:ph type="title"/>
          </p:nvPr>
        </p:nvSpPr>
        <p:spPr/>
        <p:txBody>
          <a:bodyPr/>
          <a:lstStyle/>
          <a:p>
            <a:r>
              <a:rPr lang="de-DE" b="0" i="0" u="none" strike="noStrike" baseline="0" dirty="0">
                <a:solidFill>
                  <a:srgbClr val="333333"/>
                </a:solidFill>
                <a:latin typeface="HelveticaNeueLTPro-ThEx"/>
              </a:rPr>
              <a:t>ARUBA</a:t>
            </a:r>
            <a:endParaRPr lang="de-DE" dirty="0"/>
          </a:p>
        </p:txBody>
      </p:sp>
    </p:spTree>
    <p:extLst>
      <p:ext uri="{BB962C8B-B14F-4D97-AF65-F5344CB8AC3E}">
        <p14:creationId xmlns:p14="http://schemas.microsoft.com/office/powerpoint/2010/main" val="90325557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3"/>
          </p:nvPr>
        </p:nvSpPr>
        <p:spPr/>
        <p:txBody>
          <a:bodyPr/>
          <a:lstStyle/>
          <a:p>
            <a:r>
              <a:rPr lang="da-DK" dirty="0"/>
              <a:t>FORMAT</a:t>
            </a:r>
            <a:endParaRPr lang="de-DE" dirty="0"/>
          </a:p>
        </p:txBody>
      </p:sp>
      <p:sp>
        <p:nvSpPr>
          <p:cNvPr id="7" name="Titel 6"/>
          <p:cNvSpPr>
            <a:spLocks noGrp="1"/>
          </p:cNvSpPr>
          <p:nvPr>
            <p:ph type="title"/>
          </p:nvPr>
        </p:nvSpPr>
        <p:spPr/>
        <p:txBody>
          <a:bodyPr/>
          <a:lstStyle/>
          <a:p>
            <a:r>
              <a:rPr lang="de-DE" dirty="0"/>
              <a:t>KARL</a:t>
            </a:r>
            <a:br>
              <a:rPr lang="de-DE" dirty="0"/>
            </a:br>
            <a:r>
              <a:rPr lang="de-DE" dirty="0">
                <a:solidFill>
                  <a:schemeClr val="bg1">
                    <a:lumMod val="50000"/>
                  </a:schemeClr>
                </a:solidFill>
              </a:rPr>
              <a:t>WANDFLIESE</a:t>
            </a:r>
          </a:p>
        </p:txBody>
      </p:sp>
      <p:sp>
        <p:nvSpPr>
          <p:cNvPr id="23" name="Textplatzhalter 13"/>
          <p:cNvSpPr txBox="1">
            <a:spLocks/>
          </p:cNvSpPr>
          <p:nvPr/>
        </p:nvSpPr>
        <p:spPr bwMode="auto">
          <a:xfrm>
            <a:off x="1" y="1543589"/>
            <a:ext cx="629447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10 x 25 cm</a:t>
            </a:r>
            <a:endParaRPr lang="de-DE" dirty="0"/>
          </a:p>
        </p:txBody>
      </p:sp>
      <p:sp>
        <p:nvSpPr>
          <p:cNvPr id="27" name="Textfeld 26">
            <a:extLst>
              <a:ext uri="{FF2B5EF4-FFF2-40B4-BE49-F238E27FC236}">
                <a16:creationId xmlns:a16="http://schemas.microsoft.com/office/drawing/2014/main" id="{985C8194-4556-4C4F-8080-D51E4D03E3E1}"/>
              </a:ext>
            </a:extLst>
          </p:cNvPr>
          <p:cNvSpPr txBox="1"/>
          <p:nvPr/>
        </p:nvSpPr>
        <p:spPr>
          <a:xfrm>
            <a:off x="2904503" y="1625001"/>
            <a:ext cx="3320117" cy="246221"/>
          </a:xfrm>
          <a:prstGeom prst="rect">
            <a:avLst/>
          </a:prstGeom>
          <a:noFill/>
        </p:spPr>
        <p:txBody>
          <a:bodyPr wrap="square" rtlCol="0">
            <a:spAutoFit/>
          </a:bodyPr>
          <a:lstStyle/>
          <a:p>
            <a:r>
              <a:rPr lang="de-DE" sz="1000" dirty="0">
                <a:solidFill>
                  <a:schemeClr val="bg1"/>
                </a:solidFill>
              </a:rPr>
              <a:t>30 x 90 cm</a:t>
            </a:r>
          </a:p>
        </p:txBody>
      </p:sp>
      <p:sp>
        <p:nvSpPr>
          <p:cNvPr id="71" name="Textfeld 70">
            <a:extLst>
              <a:ext uri="{FF2B5EF4-FFF2-40B4-BE49-F238E27FC236}">
                <a16:creationId xmlns:a16="http://schemas.microsoft.com/office/drawing/2014/main" id="{0520A031-185E-4BB1-9370-EC3F6391318E}"/>
              </a:ext>
            </a:extLst>
          </p:cNvPr>
          <p:cNvSpPr txBox="1"/>
          <p:nvPr/>
        </p:nvSpPr>
        <p:spPr>
          <a:xfrm>
            <a:off x="1805127" y="3578423"/>
            <a:ext cx="482824" cy="246221"/>
          </a:xfrm>
          <a:prstGeom prst="rect">
            <a:avLst/>
          </a:prstGeom>
          <a:noFill/>
        </p:spPr>
        <p:txBody>
          <a:bodyPr wrap="none" rtlCol="0">
            <a:spAutoFit/>
          </a:bodyPr>
          <a:lstStyle/>
          <a:p>
            <a:r>
              <a:rPr lang="de-DE" sz="1000" dirty="0" err="1">
                <a:solidFill>
                  <a:schemeClr val="tx1">
                    <a:lumMod val="75000"/>
                    <a:lumOff val="25000"/>
                  </a:schemeClr>
                </a:solidFill>
              </a:rPr>
              <a:t>white</a:t>
            </a:r>
            <a:endParaRPr lang="de-DE" sz="1000" dirty="0">
              <a:solidFill>
                <a:schemeClr val="tx1">
                  <a:lumMod val="75000"/>
                  <a:lumOff val="25000"/>
                </a:schemeClr>
              </a:solidFill>
            </a:endParaRPr>
          </a:p>
        </p:txBody>
      </p:sp>
      <p:sp>
        <p:nvSpPr>
          <p:cNvPr id="72" name="Textfeld 71">
            <a:extLst>
              <a:ext uri="{FF2B5EF4-FFF2-40B4-BE49-F238E27FC236}">
                <a16:creationId xmlns:a16="http://schemas.microsoft.com/office/drawing/2014/main" id="{DA05CDF1-B18A-4B31-9846-8BC83CFB2DDE}"/>
              </a:ext>
            </a:extLst>
          </p:cNvPr>
          <p:cNvSpPr txBox="1"/>
          <p:nvPr/>
        </p:nvSpPr>
        <p:spPr>
          <a:xfrm>
            <a:off x="3082192" y="3578423"/>
            <a:ext cx="466794" cy="246221"/>
          </a:xfrm>
          <a:prstGeom prst="rect">
            <a:avLst/>
          </a:prstGeom>
          <a:noFill/>
        </p:spPr>
        <p:txBody>
          <a:bodyPr wrap="none" rtlCol="0">
            <a:spAutoFit/>
          </a:bodyPr>
          <a:lstStyle/>
          <a:p>
            <a:r>
              <a:rPr lang="de-DE" sz="1000" dirty="0" err="1">
                <a:solidFill>
                  <a:schemeClr val="tx1">
                    <a:lumMod val="75000"/>
                    <a:lumOff val="25000"/>
                  </a:schemeClr>
                </a:solidFill>
              </a:rPr>
              <a:t>nude</a:t>
            </a:r>
            <a:endParaRPr lang="de-DE" sz="1000" dirty="0">
              <a:solidFill>
                <a:schemeClr val="tx1">
                  <a:lumMod val="75000"/>
                  <a:lumOff val="25000"/>
                </a:schemeClr>
              </a:solidFill>
            </a:endParaRPr>
          </a:p>
        </p:txBody>
      </p:sp>
      <p:sp>
        <p:nvSpPr>
          <p:cNvPr id="73" name="Textfeld 72">
            <a:extLst>
              <a:ext uri="{FF2B5EF4-FFF2-40B4-BE49-F238E27FC236}">
                <a16:creationId xmlns:a16="http://schemas.microsoft.com/office/drawing/2014/main" id="{8DB00A11-667E-42B8-A1BA-A76B6CF56170}"/>
              </a:ext>
            </a:extLst>
          </p:cNvPr>
          <p:cNvSpPr txBox="1"/>
          <p:nvPr/>
        </p:nvSpPr>
        <p:spPr>
          <a:xfrm>
            <a:off x="4345006" y="3578423"/>
            <a:ext cx="447558" cy="246221"/>
          </a:xfrm>
          <a:prstGeom prst="rect">
            <a:avLst/>
          </a:prstGeom>
          <a:noFill/>
        </p:spPr>
        <p:txBody>
          <a:bodyPr wrap="none" rtlCol="0">
            <a:spAutoFit/>
          </a:bodyPr>
          <a:lstStyle/>
          <a:p>
            <a:r>
              <a:rPr lang="de-DE" sz="1000" dirty="0" err="1">
                <a:solidFill>
                  <a:schemeClr val="tx1">
                    <a:lumMod val="75000"/>
                    <a:lumOff val="25000"/>
                  </a:schemeClr>
                </a:solidFill>
              </a:rPr>
              <a:t>terra</a:t>
            </a:r>
            <a:endParaRPr lang="de-DE" sz="1000" dirty="0">
              <a:solidFill>
                <a:schemeClr val="tx1">
                  <a:lumMod val="75000"/>
                  <a:lumOff val="25000"/>
                </a:schemeClr>
              </a:solidFill>
            </a:endParaRPr>
          </a:p>
        </p:txBody>
      </p:sp>
      <p:sp>
        <p:nvSpPr>
          <p:cNvPr id="74" name="Textfeld 73">
            <a:extLst>
              <a:ext uri="{FF2B5EF4-FFF2-40B4-BE49-F238E27FC236}">
                <a16:creationId xmlns:a16="http://schemas.microsoft.com/office/drawing/2014/main" id="{5D682C35-78DD-4C0E-A5FD-FDA0F15DA062}"/>
              </a:ext>
            </a:extLst>
          </p:cNvPr>
          <p:cNvSpPr txBox="1"/>
          <p:nvPr/>
        </p:nvSpPr>
        <p:spPr>
          <a:xfrm>
            <a:off x="5433307" y="3578423"/>
            <a:ext cx="524503" cy="246221"/>
          </a:xfrm>
          <a:prstGeom prst="rect">
            <a:avLst/>
          </a:prstGeom>
          <a:noFill/>
        </p:spPr>
        <p:txBody>
          <a:bodyPr wrap="none" rtlCol="0">
            <a:spAutoFit/>
          </a:bodyPr>
          <a:lstStyle/>
          <a:p>
            <a:r>
              <a:rPr lang="de-DE" sz="1000" dirty="0" err="1">
                <a:solidFill>
                  <a:schemeClr val="tx1">
                    <a:lumMod val="75000"/>
                    <a:lumOff val="25000"/>
                  </a:schemeClr>
                </a:solidFill>
              </a:rPr>
              <a:t>indigo</a:t>
            </a:r>
            <a:endParaRPr lang="de-DE" sz="1000" dirty="0">
              <a:solidFill>
                <a:schemeClr val="tx1">
                  <a:lumMod val="75000"/>
                  <a:lumOff val="25000"/>
                </a:schemeClr>
              </a:solidFill>
            </a:endParaRPr>
          </a:p>
        </p:txBody>
      </p:sp>
      <p:sp>
        <p:nvSpPr>
          <p:cNvPr id="75" name="Textfeld 74">
            <a:extLst>
              <a:ext uri="{FF2B5EF4-FFF2-40B4-BE49-F238E27FC236}">
                <a16:creationId xmlns:a16="http://schemas.microsoft.com/office/drawing/2014/main" id="{54B7F5A0-7F42-424E-AF6D-7CEB39367AF3}"/>
              </a:ext>
            </a:extLst>
          </p:cNvPr>
          <p:cNvSpPr txBox="1"/>
          <p:nvPr/>
        </p:nvSpPr>
        <p:spPr>
          <a:xfrm>
            <a:off x="6606253" y="3578423"/>
            <a:ext cx="482824" cy="246221"/>
          </a:xfrm>
          <a:prstGeom prst="rect">
            <a:avLst/>
          </a:prstGeom>
          <a:noFill/>
        </p:spPr>
        <p:txBody>
          <a:bodyPr wrap="none" rtlCol="0">
            <a:spAutoFit/>
          </a:bodyPr>
          <a:lstStyle/>
          <a:p>
            <a:r>
              <a:rPr lang="de-DE" sz="1000" dirty="0" err="1">
                <a:solidFill>
                  <a:schemeClr val="tx1">
                    <a:lumMod val="75000"/>
                    <a:lumOff val="25000"/>
                  </a:schemeClr>
                </a:solidFill>
              </a:rPr>
              <a:t>black</a:t>
            </a:r>
            <a:endParaRPr lang="de-DE" sz="1000" dirty="0">
              <a:solidFill>
                <a:schemeClr val="tx1">
                  <a:lumMod val="75000"/>
                  <a:lumOff val="25000"/>
                </a:schemeClr>
              </a:solidFill>
            </a:endParaRPr>
          </a:p>
        </p:txBody>
      </p:sp>
      <p:pic>
        <p:nvPicPr>
          <p:cNvPr id="24" name="Grafik 23">
            <a:extLst>
              <a:ext uri="{FF2B5EF4-FFF2-40B4-BE49-F238E27FC236}">
                <a16:creationId xmlns:a16="http://schemas.microsoft.com/office/drawing/2014/main" id="{F0D0AE02-73AF-49C0-9F13-6B47CE945D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90039" y="2275945"/>
            <a:ext cx="518926" cy="1296000"/>
          </a:xfrm>
          <a:prstGeom prst="rect">
            <a:avLst/>
          </a:prstGeom>
          <a:effectLst>
            <a:outerShdw blurRad="50800" dist="38100" dir="2700000" algn="tl" rotWithShape="0">
              <a:prstClr val="black">
                <a:alpha val="40000"/>
              </a:prstClr>
            </a:outerShdw>
          </a:effectLst>
        </p:spPr>
      </p:pic>
      <p:pic>
        <p:nvPicPr>
          <p:cNvPr id="25" name="Grafik 24">
            <a:extLst>
              <a:ext uri="{FF2B5EF4-FFF2-40B4-BE49-F238E27FC236}">
                <a16:creationId xmlns:a16="http://schemas.microsoft.com/office/drawing/2014/main" id="{E455D079-9762-4BB5-AD5A-89ED051663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56684" y="2275945"/>
            <a:ext cx="518926" cy="1296000"/>
          </a:xfrm>
          <a:prstGeom prst="rect">
            <a:avLst/>
          </a:prstGeom>
          <a:effectLst>
            <a:outerShdw blurRad="50800" dist="38100" dir="2700000" algn="tl" rotWithShape="0">
              <a:prstClr val="black">
                <a:alpha val="40000"/>
              </a:prstClr>
            </a:outerShdw>
          </a:effectLst>
        </p:spPr>
      </p:pic>
      <p:pic>
        <p:nvPicPr>
          <p:cNvPr id="26" name="Grafik 25">
            <a:extLst>
              <a:ext uri="{FF2B5EF4-FFF2-40B4-BE49-F238E27FC236}">
                <a16:creationId xmlns:a16="http://schemas.microsoft.com/office/drawing/2014/main" id="{7662CFBB-FA0D-4B5A-B6C6-E1E1CB5D5D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04270" y="2275945"/>
            <a:ext cx="518926" cy="1296000"/>
          </a:xfrm>
          <a:prstGeom prst="rect">
            <a:avLst/>
          </a:prstGeom>
          <a:effectLst>
            <a:outerShdw blurRad="50800" dist="38100" dir="2700000" algn="tl" rotWithShape="0">
              <a:prstClr val="black">
                <a:alpha val="40000"/>
              </a:prstClr>
            </a:outerShdw>
          </a:effectLst>
        </p:spPr>
      </p:pic>
      <p:pic>
        <p:nvPicPr>
          <p:cNvPr id="28" name="Grafik 27">
            <a:extLst>
              <a:ext uri="{FF2B5EF4-FFF2-40B4-BE49-F238E27FC236}">
                <a16:creationId xmlns:a16="http://schemas.microsoft.com/office/drawing/2014/main" id="{E909EB11-DC6F-4D1B-A748-2613296B062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591165" y="2275945"/>
            <a:ext cx="518926" cy="1296000"/>
          </a:xfrm>
          <a:prstGeom prst="rect">
            <a:avLst/>
          </a:prstGeom>
          <a:effectLst>
            <a:outerShdw blurRad="50800" dist="38100" dir="2700000" algn="tl" rotWithShape="0">
              <a:prstClr val="black">
                <a:alpha val="40000"/>
              </a:prstClr>
            </a:outerShdw>
          </a:effectLst>
        </p:spPr>
      </p:pic>
      <p:pic>
        <p:nvPicPr>
          <p:cNvPr id="29" name="Grafik 28">
            <a:extLst>
              <a:ext uri="{FF2B5EF4-FFF2-40B4-BE49-F238E27FC236}">
                <a16:creationId xmlns:a16="http://schemas.microsoft.com/office/drawing/2014/main" id="{53376EAC-FC66-4824-AF6A-1D7A3FA787A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47874" y="2275945"/>
            <a:ext cx="518926" cy="1296000"/>
          </a:xfrm>
          <a:prstGeom prst="rect">
            <a:avLst/>
          </a:prstGeom>
          <a:effectLst>
            <a:outerShdw blurRad="50800" dist="38100" dir="2700000" algn="tl" rotWithShape="0">
              <a:prstClr val="black">
                <a:alpha val="40000"/>
              </a:prstClr>
            </a:outerShdw>
          </a:effectLst>
        </p:spPr>
      </p:pic>
      <p:sp>
        <p:nvSpPr>
          <p:cNvPr id="37" name="Textfeld 36">
            <a:extLst>
              <a:ext uri="{FF2B5EF4-FFF2-40B4-BE49-F238E27FC236}">
                <a16:creationId xmlns:a16="http://schemas.microsoft.com/office/drawing/2014/main" id="{877492F3-2906-491C-B4C9-45FBAEB1FD8B}"/>
              </a:ext>
            </a:extLst>
          </p:cNvPr>
          <p:cNvSpPr txBox="1"/>
          <p:nvPr/>
        </p:nvSpPr>
        <p:spPr>
          <a:xfrm>
            <a:off x="1790700" y="5605343"/>
            <a:ext cx="503664" cy="246221"/>
          </a:xfrm>
          <a:prstGeom prst="rect">
            <a:avLst/>
          </a:prstGeom>
          <a:noFill/>
        </p:spPr>
        <p:txBody>
          <a:bodyPr wrap="none" rtlCol="0">
            <a:spAutoFit/>
          </a:bodyPr>
          <a:lstStyle/>
          <a:p>
            <a:r>
              <a:rPr lang="de-DE" sz="1000" dirty="0" err="1">
                <a:solidFill>
                  <a:schemeClr val="tx1">
                    <a:lumMod val="75000"/>
                    <a:lumOff val="25000"/>
                  </a:schemeClr>
                </a:solidFill>
              </a:rPr>
              <a:t>forest</a:t>
            </a:r>
            <a:endParaRPr lang="de-DE" sz="1000" dirty="0">
              <a:solidFill>
                <a:schemeClr val="tx1">
                  <a:lumMod val="75000"/>
                  <a:lumOff val="25000"/>
                </a:schemeClr>
              </a:solidFill>
            </a:endParaRPr>
          </a:p>
        </p:txBody>
      </p:sp>
      <p:sp>
        <p:nvSpPr>
          <p:cNvPr id="39" name="Textfeld 38">
            <a:extLst>
              <a:ext uri="{FF2B5EF4-FFF2-40B4-BE49-F238E27FC236}">
                <a16:creationId xmlns:a16="http://schemas.microsoft.com/office/drawing/2014/main" id="{4E097E60-51CD-4065-9B95-1BA8EF63403A}"/>
              </a:ext>
            </a:extLst>
          </p:cNvPr>
          <p:cNvSpPr txBox="1"/>
          <p:nvPr/>
        </p:nvSpPr>
        <p:spPr>
          <a:xfrm>
            <a:off x="2922781" y="5605343"/>
            <a:ext cx="793807" cy="246221"/>
          </a:xfrm>
          <a:prstGeom prst="rect">
            <a:avLst/>
          </a:prstGeom>
          <a:noFill/>
        </p:spPr>
        <p:txBody>
          <a:bodyPr wrap="none" rtlCol="0">
            <a:spAutoFit/>
          </a:bodyPr>
          <a:lstStyle/>
          <a:p>
            <a:r>
              <a:rPr lang="de-DE" sz="1000" dirty="0" err="1">
                <a:solidFill>
                  <a:schemeClr val="tx1">
                    <a:lumMod val="75000"/>
                    <a:lumOff val="25000"/>
                  </a:schemeClr>
                </a:solidFill>
              </a:rPr>
              <a:t>grey</a:t>
            </a:r>
            <a:r>
              <a:rPr lang="de-DE" sz="1000" dirty="0">
                <a:solidFill>
                  <a:schemeClr val="tx1">
                    <a:lumMod val="75000"/>
                    <a:lumOff val="25000"/>
                  </a:schemeClr>
                </a:solidFill>
              </a:rPr>
              <a:t> </a:t>
            </a:r>
            <a:r>
              <a:rPr lang="de-DE" sz="1000" dirty="0" err="1">
                <a:solidFill>
                  <a:schemeClr val="tx1">
                    <a:lumMod val="75000"/>
                    <a:lumOff val="25000"/>
                  </a:schemeClr>
                </a:solidFill>
              </a:rPr>
              <a:t>green</a:t>
            </a:r>
            <a:endParaRPr lang="de-DE" sz="1000" dirty="0">
              <a:solidFill>
                <a:schemeClr val="tx1">
                  <a:lumMod val="75000"/>
                  <a:lumOff val="25000"/>
                </a:schemeClr>
              </a:solidFill>
            </a:endParaRPr>
          </a:p>
        </p:txBody>
      </p:sp>
      <p:sp>
        <p:nvSpPr>
          <p:cNvPr id="46" name="Textfeld 45">
            <a:extLst>
              <a:ext uri="{FF2B5EF4-FFF2-40B4-BE49-F238E27FC236}">
                <a16:creationId xmlns:a16="http://schemas.microsoft.com/office/drawing/2014/main" id="{1BDAD1B7-235D-4B63-96E7-DB8D91FCD0B1}"/>
              </a:ext>
            </a:extLst>
          </p:cNvPr>
          <p:cNvSpPr txBox="1"/>
          <p:nvPr/>
        </p:nvSpPr>
        <p:spPr>
          <a:xfrm>
            <a:off x="4345006" y="5605343"/>
            <a:ext cx="433132" cy="246221"/>
          </a:xfrm>
          <a:prstGeom prst="rect">
            <a:avLst/>
          </a:prstGeom>
          <a:noFill/>
        </p:spPr>
        <p:txBody>
          <a:bodyPr wrap="none" rtlCol="0">
            <a:spAutoFit/>
          </a:bodyPr>
          <a:lstStyle/>
          <a:p>
            <a:r>
              <a:rPr lang="de-DE" sz="1000" dirty="0" err="1">
                <a:solidFill>
                  <a:schemeClr val="tx1">
                    <a:lumMod val="75000"/>
                    <a:lumOff val="25000"/>
                  </a:schemeClr>
                </a:solidFill>
              </a:rPr>
              <a:t>grey</a:t>
            </a:r>
            <a:endParaRPr lang="de-DE" sz="1000" dirty="0">
              <a:solidFill>
                <a:schemeClr val="tx1">
                  <a:lumMod val="75000"/>
                  <a:lumOff val="25000"/>
                </a:schemeClr>
              </a:solidFill>
            </a:endParaRPr>
          </a:p>
        </p:txBody>
      </p:sp>
      <p:sp>
        <p:nvSpPr>
          <p:cNvPr id="47" name="Textfeld 46">
            <a:extLst>
              <a:ext uri="{FF2B5EF4-FFF2-40B4-BE49-F238E27FC236}">
                <a16:creationId xmlns:a16="http://schemas.microsoft.com/office/drawing/2014/main" id="{DC692B63-A506-462E-9FE8-8A931598F55A}"/>
              </a:ext>
            </a:extLst>
          </p:cNvPr>
          <p:cNvSpPr txBox="1"/>
          <p:nvPr/>
        </p:nvSpPr>
        <p:spPr>
          <a:xfrm>
            <a:off x="5473382" y="5605343"/>
            <a:ext cx="466794" cy="246221"/>
          </a:xfrm>
          <a:prstGeom prst="rect">
            <a:avLst/>
          </a:prstGeom>
          <a:noFill/>
        </p:spPr>
        <p:txBody>
          <a:bodyPr wrap="none" rtlCol="0">
            <a:spAutoFit/>
          </a:bodyPr>
          <a:lstStyle/>
          <a:p>
            <a:r>
              <a:rPr lang="de-DE" sz="1000" dirty="0" err="1">
                <a:solidFill>
                  <a:schemeClr val="tx1">
                    <a:lumMod val="75000"/>
                    <a:lumOff val="25000"/>
                  </a:schemeClr>
                </a:solidFill>
              </a:rPr>
              <a:t>aqua</a:t>
            </a:r>
            <a:endParaRPr lang="de-DE" sz="1000" dirty="0">
              <a:solidFill>
                <a:schemeClr val="tx1">
                  <a:lumMod val="75000"/>
                  <a:lumOff val="25000"/>
                </a:schemeClr>
              </a:solidFill>
            </a:endParaRPr>
          </a:p>
        </p:txBody>
      </p:sp>
      <p:sp>
        <p:nvSpPr>
          <p:cNvPr id="48" name="Textfeld 47">
            <a:extLst>
              <a:ext uri="{FF2B5EF4-FFF2-40B4-BE49-F238E27FC236}">
                <a16:creationId xmlns:a16="http://schemas.microsoft.com/office/drawing/2014/main" id="{5909A681-F693-4C6B-8426-B8E19D7BEF29}"/>
              </a:ext>
            </a:extLst>
          </p:cNvPr>
          <p:cNvSpPr txBox="1"/>
          <p:nvPr/>
        </p:nvSpPr>
        <p:spPr>
          <a:xfrm>
            <a:off x="6377825" y="5605343"/>
            <a:ext cx="806631" cy="246221"/>
          </a:xfrm>
          <a:prstGeom prst="rect">
            <a:avLst/>
          </a:prstGeom>
          <a:noFill/>
        </p:spPr>
        <p:txBody>
          <a:bodyPr wrap="none" rtlCol="0">
            <a:spAutoFit/>
          </a:bodyPr>
          <a:lstStyle/>
          <a:p>
            <a:r>
              <a:rPr lang="de-DE" sz="1000" dirty="0" err="1">
                <a:solidFill>
                  <a:schemeClr val="tx1">
                    <a:lumMod val="75000"/>
                    <a:lumOff val="25000"/>
                  </a:schemeClr>
                </a:solidFill>
              </a:rPr>
              <a:t>ocean</a:t>
            </a:r>
            <a:r>
              <a:rPr lang="de-DE" sz="1000" dirty="0">
                <a:solidFill>
                  <a:schemeClr val="tx1">
                    <a:lumMod val="75000"/>
                    <a:lumOff val="25000"/>
                  </a:schemeClr>
                </a:solidFill>
              </a:rPr>
              <a:t> </a:t>
            </a:r>
            <a:r>
              <a:rPr lang="de-DE" sz="1000" dirty="0" err="1">
                <a:solidFill>
                  <a:schemeClr val="tx1">
                    <a:lumMod val="75000"/>
                    <a:lumOff val="25000"/>
                  </a:schemeClr>
                </a:solidFill>
              </a:rPr>
              <a:t>blue</a:t>
            </a:r>
            <a:endParaRPr lang="de-DE" sz="1000" dirty="0">
              <a:solidFill>
                <a:schemeClr val="tx1">
                  <a:lumMod val="75000"/>
                  <a:lumOff val="25000"/>
                </a:schemeClr>
              </a:solidFill>
            </a:endParaRPr>
          </a:p>
        </p:txBody>
      </p:sp>
      <p:pic>
        <p:nvPicPr>
          <p:cNvPr id="49" name="Grafik 48">
            <a:extLst>
              <a:ext uri="{FF2B5EF4-FFF2-40B4-BE49-F238E27FC236}">
                <a16:creationId xmlns:a16="http://schemas.microsoft.com/office/drawing/2014/main" id="{34712B73-A756-4577-91C9-53A6B6DF80B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790039" y="4302865"/>
            <a:ext cx="518926" cy="1296000"/>
          </a:xfrm>
          <a:prstGeom prst="rect">
            <a:avLst/>
          </a:prstGeom>
          <a:effectLst>
            <a:outerShdw blurRad="50800" dist="38100" dir="2700000" algn="tl" rotWithShape="0">
              <a:prstClr val="black">
                <a:alpha val="40000"/>
              </a:prstClr>
            </a:outerShdw>
          </a:effectLst>
        </p:spPr>
      </p:pic>
      <p:pic>
        <p:nvPicPr>
          <p:cNvPr id="50" name="Grafik 49">
            <a:extLst>
              <a:ext uri="{FF2B5EF4-FFF2-40B4-BE49-F238E27FC236}">
                <a16:creationId xmlns:a16="http://schemas.microsoft.com/office/drawing/2014/main" id="{ABA89265-5199-4882-BE63-E904FCA6968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056302" y="4302865"/>
            <a:ext cx="519691" cy="1296000"/>
          </a:xfrm>
          <a:prstGeom prst="rect">
            <a:avLst/>
          </a:prstGeom>
          <a:effectLst>
            <a:outerShdw blurRad="50800" dist="38100" dir="2700000" algn="tl" rotWithShape="0">
              <a:prstClr val="black">
                <a:alpha val="40000"/>
              </a:prstClr>
            </a:outerShdw>
          </a:effectLst>
        </p:spPr>
      </p:pic>
      <p:pic>
        <p:nvPicPr>
          <p:cNvPr id="51" name="Grafik 50">
            <a:extLst>
              <a:ext uri="{FF2B5EF4-FFF2-40B4-BE49-F238E27FC236}">
                <a16:creationId xmlns:a16="http://schemas.microsoft.com/office/drawing/2014/main" id="{5020F972-9928-4ADA-B9B6-F87FDACAA45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303957" y="4302865"/>
            <a:ext cx="519552" cy="1296000"/>
          </a:xfrm>
          <a:prstGeom prst="rect">
            <a:avLst/>
          </a:prstGeom>
          <a:effectLst>
            <a:outerShdw blurRad="50800" dist="38100" dir="2700000" algn="tl" rotWithShape="0">
              <a:prstClr val="black">
                <a:alpha val="40000"/>
              </a:prstClr>
            </a:outerShdw>
          </a:effectLst>
        </p:spPr>
      </p:pic>
      <p:pic>
        <p:nvPicPr>
          <p:cNvPr id="52" name="Grafik 51">
            <a:extLst>
              <a:ext uri="{FF2B5EF4-FFF2-40B4-BE49-F238E27FC236}">
                <a16:creationId xmlns:a16="http://schemas.microsoft.com/office/drawing/2014/main" id="{5E07B6F4-D098-4185-AE28-FB8A438A5E9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591165" y="4302865"/>
            <a:ext cx="518926" cy="1296000"/>
          </a:xfrm>
          <a:prstGeom prst="rect">
            <a:avLst/>
          </a:prstGeom>
          <a:effectLst>
            <a:outerShdw blurRad="50800" dist="38100" dir="2700000" algn="tl" rotWithShape="0">
              <a:prstClr val="black">
                <a:alpha val="40000"/>
              </a:prstClr>
            </a:outerShdw>
          </a:effectLst>
        </p:spPr>
      </p:pic>
      <p:pic>
        <p:nvPicPr>
          <p:cNvPr id="53" name="Grafik 52">
            <a:extLst>
              <a:ext uri="{FF2B5EF4-FFF2-40B4-BE49-F238E27FC236}">
                <a16:creationId xmlns:a16="http://schemas.microsoft.com/office/drawing/2014/main" id="{564126B3-2533-4FF5-A9CC-6C9215359F3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447874" y="4302865"/>
            <a:ext cx="518926" cy="1296000"/>
          </a:xfrm>
          <a:prstGeom prst="rect">
            <a:avLst/>
          </a:prstGeom>
          <a:effectLst>
            <a:outerShdw blurRad="50800" dist="38100" dir="2700000" algn="tl" rotWithShape="0">
              <a:prstClr val="black">
                <a:alpha val="40000"/>
              </a:prstClr>
            </a:outerShdw>
          </a:effectLst>
        </p:spPr>
      </p:pic>
      <p:grpSp>
        <p:nvGrpSpPr>
          <p:cNvPr id="54" name="Gruppieren 53">
            <a:extLst>
              <a:ext uri="{FF2B5EF4-FFF2-40B4-BE49-F238E27FC236}">
                <a16:creationId xmlns:a16="http://schemas.microsoft.com/office/drawing/2014/main" id="{2695553B-1C17-4FAB-BA27-EC8AB4F2BF5A}"/>
              </a:ext>
            </a:extLst>
          </p:cNvPr>
          <p:cNvGrpSpPr/>
          <p:nvPr/>
        </p:nvGrpSpPr>
        <p:grpSpPr>
          <a:xfrm>
            <a:off x="7380581" y="2254315"/>
            <a:ext cx="1112423" cy="248085"/>
            <a:chOff x="520185" y="2936051"/>
            <a:chExt cx="1112423" cy="248085"/>
          </a:xfrm>
        </p:grpSpPr>
        <p:pic>
          <p:nvPicPr>
            <p:cNvPr id="55" name="Grafik 54">
              <a:extLst>
                <a:ext uri="{FF2B5EF4-FFF2-40B4-BE49-F238E27FC236}">
                  <a16:creationId xmlns:a16="http://schemas.microsoft.com/office/drawing/2014/main" id="{25FD9D70-A8D6-477E-8DD1-B68DED47BE0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520185" y="2964848"/>
              <a:ext cx="216000" cy="216000"/>
            </a:xfrm>
            <a:prstGeom prst="rect">
              <a:avLst/>
            </a:prstGeom>
          </p:spPr>
        </p:pic>
        <p:sp>
          <p:nvSpPr>
            <p:cNvPr id="56" name="Rechteck 55">
              <a:extLst>
                <a:ext uri="{FF2B5EF4-FFF2-40B4-BE49-F238E27FC236}">
                  <a16:creationId xmlns:a16="http://schemas.microsoft.com/office/drawing/2014/main" id="{E6D6EEDF-8416-4B56-AD03-408479EAB417}"/>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57" name="Gruppieren 56">
              <a:extLst>
                <a:ext uri="{FF2B5EF4-FFF2-40B4-BE49-F238E27FC236}">
                  <a16:creationId xmlns:a16="http://schemas.microsoft.com/office/drawing/2014/main" id="{A4C13573-BA43-47A0-B639-AB915330E7A7}"/>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59" name="Freihandform: Form 58">
                <a:extLst>
                  <a:ext uri="{FF2B5EF4-FFF2-40B4-BE49-F238E27FC236}">
                    <a16:creationId xmlns:a16="http://schemas.microsoft.com/office/drawing/2014/main" id="{D7B02E7A-11EA-441C-82C1-BD50166481A6}"/>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6B47F0D6-B162-4D65-809C-CD9CEA152C32}"/>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58" name="Grafik 57">
              <a:extLst>
                <a:ext uri="{FF2B5EF4-FFF2-40B4-BE49-F238E27FC236}">
                  <a16:creationId xmlns:a16="http://schemas.microsoft.com/office/drawing/2014/main" id="{B798CD09-257A-445E-A0BA-E40FC60870E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1082145" y="2961559"/>
              <a:ext cx="283280" cy="222577"/>
            </a:xfrm>
            <a:prstGeom prst="rect">
              <a:avLst/>
            </a:prstGeom>
          </p:spPr>
        </p:pic>
      </p:grpSp>
      <p:sp>
        <p:nvSpPr>
          <p:cNvPr id="33" name="Rechteck: abgerundete Ecken 32">
            <a:extLst>
              <a:ext uri="{FF2B5EF4-FFF2-40B4-BE49-F238E27FC236}">
                <a16:creationId xmlns:a16="http://schemas.microsoft.com/office/drawing/2014/main" id="{6E7C306F-72AD-4DE2-8BB3-BB91CB135D5B}"/>
              </a:ext>
            </a:extLst>
          </p:cNvPr>
          <p:cNvSpPr/>
          <p:nvPr/>
        </p:nvSpPr>
        <p:spPr>
          <a:xfrm>
            <a:off x="1940288" y="23490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34" name="Rechteck: abgerundete Ecken 33">
            <a:extLst>
              <a:ext uri="{FF2B5EF4-FFF2-40B4-BE49-F238E27FC236}">
                <a16:creationId xmlns:a16="http://schemas.microsoft.com/office/drawing/2014/main" id="{FB00843D-37B2-4650-AC7D-A1AF98402FFE}"/>
              </a:ext>
            </a:extLst>
          </p:cNvPr>
          <p:cNvSpPr/>
          <p:nvPr/>
        </p:nvSpPr>
        <p:spPr>
          <a:xfrm>
            <a:off x="3228457" y="23490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35" name="Rechteck: abgerundete Ecken 34">
            <a:extLst>
              <a:ext uri="{FF2B5EF4-FFF2-40B4-BE49-F238E27FC236}">
                <a16:creationId xmlns:a16="http://schemas.microsoft.com/office/drawing/2014/main" id="{4016AA71-CFC6-4AB0-9929-6259409DE472}"/>
              </a:ext>
            </a:extLst>
          </p:cNvPr>
          <p:cNvSpPr/>
          <p:nvPr/>
        </p:nvSpPr>
        <p:spPr>
          <a:xfrm>
            <a:off x="4464326" y="23490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36" name="Rechteck: abgerundete Ecken 35">
            <a:extLst>
              <a:ext uri="{FF2B5EF4-FFF2-40B4-BE49-F238E27FC236}">
                <a16:creationId xmlns:a16="http://schemas.microsoft.com/office/drawing/2014/main" id="{CAF2EB31-6FE0-4AE9-9E7D-C76B4DEF6762}"/>
              </a:ext>
            </a:extLst>
          </p:cNvPr>
          <p:cNvSpPr/>
          <p:nvPr/>
        </p:nvSpPr>
        <p:spPr>
          <a:xfrm>
            <a:off x="5612089" y="23490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38" name="Rechteck: abgerundete Ecken 37">
            <a:extLst>
              <a:ext uri="{FF2B5EF4-FFF2-40B4-BE49-F238E27FC236}">
                <a16:creationId xmlns:a16="http://schemas.microsoft.com/office/drawing/2014/main" id="{3F5998E7-A21E-4C8A-89E9-83A3B864C48D}"/>
              </a:ext>
            </a:extLst>
          </p:cNvPr>
          <p:cNvSpPr/>
          <p:nvPr/>
        </p:nvSpPr>
        <p:spPr>
          <a:xfrm>
            <a:off x="6752708" y="23490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40" name="Rechteck: abgerundete Ecken 39">
            <a:extLst>
              <a:ext uri="{FF2B5EF4-FFF2-40B4-BE49-F238E27FC236}">
                <a16:creationId xmlns:a16="http://schemas.microsoft.com/office/drawing/2014/main" id="{7C43AEC4-5117-4A94-A3B9-7F72332A1585}"/>
              </a:ext>
            </a:extLst>
          </p:cNvPr>
          <p:cNvSpPr/>
          <p:nvPr/>
        </p:nvSpPr>
        <p:spPr>
          <a:xfrm>
            <a:off x="1940288" y="43937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41" name="Rechteck: abgerundete Ecken 40">
            <a:extLst>
              <a:ext uri="{FF2B5EF4-FFF2-40B4-BE49-F238E27FC236}">
                <a16:creationId xmlns:a16="http://schemas.microsoft.com/office/drawing/2014/main" id="{8DC5E0BE-6A58-418D-935F-876503B72BE1}"/>
              </a:ext>
            </a:extLst>
          </p:cNvPr>
          <p:cNvSpPr/>
          <p:nvPr/>
        </p:nvSpPr>
        <p:spPr>
          <a:xfrm>
            <a:off x="3228457" y="43937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42" name="Rechteck: abgerundete Ecken 41">
            <a:extLst>
              <a:ext uri="{FF2B5EF4-FFF2-40B4-BE49-F238E27FC236}">
                <a16:creationId xmlns:a16="http://schemas.microsoft.com/office/drawing/2014/main" id="{3BDE0BA9-A148-4E34-AC0B-12061EF7B5A0}"/>
              </a:ext>
            </a:extLst>
          </p:cNvPr>
          <p:cNvSpPr/>
          <p:nvPr/>
        </p:nvSpPr>
        <p:spPr>
          <a:xfrm>
            <a:off x="4464326" y="43937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43" name="Rechteck: abgerundete Ecken 42">
            <a:extLst>
              <a:ext uri="{FF2B5EF4-FFF2-40B4-BE49-F238E27FC236}">
                <a16:creationId xmlns:a16="http://schemas.microsoft.com/office/drawing/2014/main" id="{0C8DEF41-BCB1-4317-8F20-2008EB6B9DE0}"/>
              </a:ext>
            </a:extLst>
          </p:cNvPr>
          <p:cNvSpPr/>
          <p:nvPr/>
        </p:nvSpPr>
        <p:spPr>
          <a:xfrm>
            <a:off x="5612089" y="43937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
        <p:nvSpPr>
          <p:cNvPr id="44" name="Rechteck: abgerundete Ecken 43">
            <a:extLst>
              <a:ext uri="{FF2B5EF4-FFF2-40B4-BE49-F238E27FC236}">
                <a16:creationId xmlns:a16="http://schemas.microsoft.com/office/drawing/2014/main" id="{F82876EE-AB87-4AFA-B218-29A0C140792A}"/>
              </a:ext>
            </a:extLst>
          </p:cNvPr>
          <p:cNvSpPr/>
          <p:nvPr/>
        </p:nvSpPr>
        <p:spPr>
          <a:xfrm>
            <a:off x="6752708" y="4393770"/>
            <a:ext cx="483200" cy="173072"/>
          </a:xfrm>
          <a:prstGeom prst="roundRect">
            <a:avLst>
              <a:gd name="adj" fmla="val 50000"/>
            </a:avLst>
          </a:prstGeom>
          <a:solidFill>
            <a:srgbClr val="FF66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NEU</a:t>
            </a:r>
          </a:p>
        </p:txBody>
      </p:sp>
    </p:spTree>
    <p:extLst>
      <p:ext uri="{BB962C8B-B14F-4D97-AF65-F5344CB8AC3E}">
        <p14:creationId xmlns:p14="http://schemas.microsoft.com/office/powerpoint/2010/main" val="420592198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3"/>
          </p:nvPr>
        </p:nvSpPr>
        <p:spPr/>
        <p:txBody>
          <a:bodyPr/>
          <a:lstStyle/>
          <a:p>
            <a:r>
              <a:rPr lang="da-DK" dirty="0"/>
              <a:t>FORMAT</a:t>
            </a:r>
            <a:r>
              <a:rPr lang="de-DE" dirty="0"/>
              <a:t> </a:t>
            </a:r>
          </a:p>
        </p:txBody>
      </p:sp>
      <p:sp>
        <p:nvSpPr>
          <p:cNvPr id="7" name="Titel 6"/>
          <p:cNvSpPr>
            <a:spLocks noGrp="1"/>
          </p:cNvSpPr>
          <p:nvPr>
            <p:ph type="title"/>
          </p:nvPr>
        </p:nvSpPr>
        <p:spPr/>
        <p:txBody>
          <a:bodyPr/>
          <a:lstStyle/>
          <a:p>
            <a:r>
              <a:rPr lang="de-DE" dirty="0"/>
              <a:t>KARL</a:t>
            </a:r>
            <a:br>
              <a:rPr lang="de-DE" dirty="0"/>
            </a:br>
            <a:r>
              <a:rPr lang="de-DE" dirty="0">
                <a:solidFill>
                  <a:schemeClr val="bg1">
                    <a:lumMod val="50000"/>
                  </a:schemeClr>
                </a:solidFill>
              </a:rPr>
              <a:t>WANDFLIESE</a:t>
            </a:r>
          </a:p>
        </p:txBody>
      </p:sp>
      <p:sp>
        <p:nvSpPr>
          <p:cNvPr id="23" name="Textplatzhalter 13"/>
          <p:cNvSpPr txBox="1">
            <a:spLocks/>
          </p:cNvSpPr>
          <p:nvPr/>
        </p:nvSpPr>
        <p:spPr bwMode="auto">
          <a:xfrm>
            <a:off x="1" y="1543589"/>
            <a:ext cx="629447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Mosaik 2,5 x 2,5 cm</a:t>
            </a:r>
            <a:endParaRPr lang="de-DE" dirty="0"/>
          </a:p>
        </p:txBody>
      </p:sp>
      <p:sp>
        <p:nvSpPr>
          <p:cNvPr id="27" name="Textfeld 26">
            <a:extLst>
              <a:ext uri="{FF2B5EF4-FFF2-40B4-BE49-F238E27FC236}">
                <a16:creationId xmlns:a16="http://schemas.microsoft.com/office/drawing/2014/main" id="{985C8194-4556-4C4F-8080-D51E4D03E3E1}"/>
              </a:ext>
            </a:extLst>
          </p:cNvPr>
          <p:cNvSpPr txBox="1"/>
          <p:nvPr/>
        </p:nvSpPr>
        <p:spPr>
          <a:xfrm>
            <a:off x="2904503" y="1625001"/>
            <a:ext cx="3320117" cy="246221"/>
          </a:xfrm>
          <a:prstGeom prst="rect">
            <a:avLst/>
          </a:prstGeom>
          <a:noFill/>
        </p:spPr>
        <p:txBody>
          <a:bodyPr wrap="square" rtlCol="0">
            <a:spAutoFit/>
          </a:bodyPr>
          <a:lstStyle/>
          <a:p>
            <a:r>
              <a:rPr lang="de-DE" sz="1000" dirty="0">
                <a:solidFill>
                  <a:schemeClr val="bg1"/>
                </a:solidFill>
              </a:rPr>
              <a:t>30 x 90 cm</a:t>
            </a:r>
          </a:p>
        </p:txBody>
      </p:sp>
      <p:pic>
        <p:nvPicPr>
          <p:cNvPr id="60" name="Grafik 59">
            <a:extLst>
              <a:ext uri="{FF2B5EF4-FFF2-40B4-BE49-F238E27FC236}">
                <a16:creationId xmlns:a16="http://schemas.microsoft.com/office/drawing/2014/main" id="{2A78C8F8-B70D-4C74-BAC4-A9A99EE2D45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33675" y="4247512"/>
            <a:ext cx="1800000" cy="1800000"/>
          </a:xfrm>
          <a:prstGeom prst="rect">
            <a:avLst/>
          </a:prstGeom>
        </p:spPr>
      </p:pic>
      <p:pic>
        <p:nvPicPr>
          <p:cNvPr id="62" name="Grafik 61">
            <a:extLst>
              <a:ext uri="{FF2B5EF4-FFF2-40B4-BE49-F238E27FC236}">
                <a16:creationId xmlns:a16="http://schemas.microsoft.com/office/drawing/2014/main" id="{49808650-F7B0-408C-A491-05827DA212E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46209" y="4247512"/>
            <a:ext cx="1800000" cy="1800000"/>
          </a:xfrm>
          <a:prstGeom prst="rect">
            <a:avLst/>
          </a:prstGeom>
        </p:spPr>
      </p:pic>
      <p:pic>
        <p:nvPicPr>
          <p:cNvPr id="64" name="Grafik 63">
            <a:extLst>
              <a:ext uri="{FF2B5EF4-FFF2-40B4-BE49-F238E27FC236}">
                <a16:creationId xmlns:a16="http://schemas.microsoft.com/office/drawing/2014/main" id="{0C2B1238-6FBC-4D6E-B012-552B5AED757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744736" y="2067150"/>
            <a:ext cx="1800000" cy="1800000"/>
          </a:xfrm>
          <a:prstGeom prst="rect">
            <a:avLst/>
          </a:prstGeom>
        </p:spPr>
      </p:pic>
      <p:pic>
        <p:nvPicPr>
          <p:cNvPr id="66" name="Grafik 65">
            <a:extLst>
              <a:ext uri="{FF2B5EF4-FFF2-40B4-BE49-F238E27FC236}">
                <a16:creationId xmlns:a16="http://schemas.microsoft.com/office/drawing/2014/main" id="{B44A70DA-7B27-4B32-A4F4-2CFDC1F9D46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114925" y="2059561"/>
            <a:ext cx="1800000" cy="1800000"/>
          </a:xfrm>
          <a:prstGeom prst="rect">
            <a:avLst/>
          </a:prstGeom>
        </p:spPr>
      </p:pic>
      <p:pic>
        <p:nvPicPr>
          <p:cNvPr id="68" name="Grafik 67">
            <a:extLst>
              <a:ext uri="{FF2B5EF4-FFF2-40B4-BE49-F238E27FC236}">
                <a16:creationId xmlns:a16="http://schemas.microsoft.com/office/drawing/2014/main" id="{883D716B-8761-458C-A73B-9A8ED8ECDFF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6209" y="2067150"/>
            <a:ext cx="1800000" cy="1800000"/>
          </a:xfrm>
          <a:prstGeom prst="rect">
            <a:avLst/>
          </a:prstGeom>
        </p:spPr>
      </p:pic>
      <p:sp>
        <p:nvSpPr>
          <p:cNvPr id="71" name="Textfeld 70">
            <a:extLst>
              <a:ext uri="{FF2B5EF4-FFF2-40B4-BE49-F238E27FC236}">
                <a16:creationId xmlns:a16="http://schemas.microsoft.com/office/drawing/2014/main" id="{0520A031-185E-4BB1-9370-EC3F6391318E}"/>
              </a:ext>
            </a:extLst>
          </p:cNvPr>
          <p:cNvSpPr txBox="1"/>
          <p:nvPr/>
        </p:nvSpPr>
        <p:spPr>
          <a:xfrm>
            <a:off x="546209" y="3867150"/>
            <a:ext cx="482824" cy="246221"/>
          </a:xfrm>
          <a:prstGeom prst="rect">
            <a:avLst/>
          </a:prstGeom>
          <a:noFill/>
        </p:spPr>
        <p:txBody>
          <a:bodyPr wrap="none" rtlCol="0">
            <a:spAutoFit/>
          </a:bodyPr>
          <a:lstStyle/>
          <a:p>
            <a:r>
              <a:rPr lang="de-DE" sz="1000" dirty="0" err="1">
                <a:solidFill>
                  <a:schemeClr val="tx1">
                    <a:lumMod val="75000"/>
                    <a:lumOff val="25000"/>
                  </a:schemeClr>
                </a:solidFill>
              </a:rPr>
              <a:t>white</a:t>
            </a:r>
            <a:endParaRPr lang="de-DE" sz="1000" dirty="0">
              <a:solidFill>
                <a:schemeClr val="tx1">
                  <a:lumMod val="75000"/>
                  <a:lumOff val="25000"/>
                </a:schemeClr>
              </a:solidFill>
            </a:endParaRPr>
          </a:p>
        </p:txBody>
      </p:sp>
      <p:sp>
        <p:nvSpPr>
          <p:cNvPr id="72" name="Textfeld 71">
            <a:extLst>
              <a:ext uri="{FF2B5EF4-FFF2-40B4-BE49-F238E27FC236}">
                <a16:creationId xmlns:a16="http://schemas.microsoft.com/office/drawing/2014/main" id="{DA05CDF1-B18A-4B31-9846-8BC83CFB2DDE}"/>
              </a:ext>
            </a:extLst>
          </p:cNvPr>
          <p:cNvSpPr txBox="1"/>
          <p:nvPr/>
        </p:nvSpPr>
        <p:spPr>
          <a:xfrm>
            <a:off x="2729157" y="3867150"/>
            <a:ext cx="466794" cy="246221"/>
          </a:xfrm>
          <a:prstGeom prst="rect">
            <a:avLst/>
          </a:prstGeom>
          <a:noFill/>
        </p:spPr>
        <p:txBody>
          <a:bodyPr wrap="none" rtlCol="0">
            <a:spAutoFit/>
          </a:bodyPr>
          <a:lstStyle/>
          <a:p>
            <a:r>
              <a:rPr lang="de-DE" sz="1000" dirty="0" err="1">
                <a:solidFill>
                  <a:schemeClr val="tx1">
                    <a:lumMod val="75000"/>
                    <a:lumOff val="25000"/>
                  </a:schemeClr>
                </a:solidFill>
              </a:rPr>
              <a:t>n</a:t>
            </a:r>
            <a:r>
              <a:rPr lang="de-DE" sz="1000" dirty="0" err="1" smtClean="0">
                <a:solidFill>
                  <a:schemeClr val="tx1">
                    <a:lumMod val="75000"/>
                    <a:lumOff val="25000"/>
                  </a:schemeClr>
                </a:solidFill>
              </a:rPr>
              <a:t>ude</a:t>
            </a:r>
            <a:endParaRPr lang="de-DE" sz="1000" dirty="0">
              <a:solidFill>
                <a:schemeClr val="tx1">
                  <a:lumMod val="75000"/>
                  <a:lumOff val="25000"/>
                </a:schemeClr>
              </a:solidFill>
            </a:endParaRPr>
          </a:p>
        </p:txBody>
      </p:sp>
      <p:sp>
        <p:nvSpPr>
          <p:cNvPr id="73" name="Textfeld 72">
            <a:extLst>
              <a:ext uri="{FF2B5EF4-FFF2-40B4-BE49-F238E27FC236}">
                <a16:creationId xmlns:a16="http://schemas.microsoft.com/office/drawing/2014/main" id="{8DB00A11-667E-42B8-A1BA-A76B6CF56170}"/>
              </a:ext>
            </a:extLst>
          </p:cNvPr>
          <p:cNvSpPr txBox="1"/>
          <p:nvPr/>
        </p:nvSpPr>
        <p:spPr>
          <a:xfrm>
            <a:off x="5114925" y="3867150"/>
            <a:ext cx="447558" cy="246221"/>
          </a:xfrm>
          <a:prstGeom prst="rect">
            <a:avLst/>
          </a:prstGeom>
          <a:noFill/>
        </p:spPr>
        <p:txBody>
          <a:bodyPr wrap="none" rtlCol="0">
            <a:spAutoFit/>
          </a:bodyPr>
          <a:lstStyle/>
          <a:p>
            <a:r>
              <a:rPr lang="de-DE" sz="1000" dirty="0" err="1">
                <a:solidFill>
                  <a:schemeClr val="tx1">
                    <a:lumMod val="75000"/>
                    <a:lumOff val="25000"/>
                  </a:schemeClr>
                </a:solidFill>
              </a:rPr>
              <a:t>t</a:t>
            </a:r>
            <a:r>
              <a:rPr lang="de-DE" sz="1000" dirty="0" err="1" smtClean="0">
                <a:solidFill>
                  <a:schemeClr val="tx1">
                    <a:lumMod val="75000"/>
                    <a:lumOff val="25000"/>
                  </a:schemeClr>
                </a:solidFill>
              </a:rPr>
              <a:t>erra</a:t>
            </a:r>
            <a:endParaRPr lang="de-DE" sz="1000" dirty="0">
              <a:solidFill>
                <a:schemeClr val="tx1">
                  <a:lumMod val="75000"/>
                  <a:lumOff val="25000"/>
                </a:schemeClr>
              </a:solidFill>
            </a:endParaRPr>
          </a:p>
        </p:txBody>
      </p:sp>
      <p:sp>
        <p:nvSpPr>
          <p:cNvPr id="74" name="Textfeld 73">
            <a:extLst>
              <a:ext uri="{FF2B5EF4-FFF2-40B4-BE49-F238E27FC236}">
                <a16:creationId xmlns:a16="http://schemas.microsoft.com/office/drawing/2014/main" id="{5D682C35-78DD-4C0E-A5FD-FDA0F15DA062}"/>
              </a:ext>
            </a:extLst>
          </p:cNvPr>
          <p:cNvSpPr txBox="1"/>
          <p:nvPr/>
        </p:nvSpPr>
        <p:spPr>
          <a:xfrm>
            <a:off x="546209" y="6033756"/>
            <a:ext cx="524503" cy="246221"/>
          </a:xfrm>
          <a:prstGeom prst="rect">
            <a:avLst/>
          </a:prstGeom>
          <a:noFill/>
        </p:spPr>
        <p:txBody>
          <a:bodyPr wrap="none" rtlCol="0">
            <a:spAutoFit/>
          </a:bodyPr>
          <a:lstStyle/>
          <a:p>
            <a:r>
              <a:rPr lang="de-DE" sz="1000" dirty="0" err="1">
                <a:solidFill>
                  <a:schemeClr val="tx1">
                    <a:lumMod val="75000"/>
                    <a:lumOff val="25000"/>
                  </a:schemeClr>
                </a:solidFill>
              </a:rPr>
              <a:t>indigo</a:t>
            </a:r>
            <a:endParaRPr lang="de-DE" sz="1000" dirty="0">
              <a:solidFill>
                <a:schemeClr val="tx1">
                  <a:lumMod val="75000"/>
                  <a:lumOff val="25000"/>
                </a:schemeClr>
              </a:solidFill>
            </a:endParaRPr>
          </a:p>
        </p:txBody>
      </p:sp>
      <p:sp>
        <p:nvSpPr>
          <p:cNvPr id="75" name="Textfeld 74">
            <a:extLst>
              <a:ext uri="{FF2B5EF4-FFF2-40B4-BE49-F238E27FC236}">
                <a16:creationId xmlns:a16="http://schemas.microsoft.com/office/drawing/2014/main" id="{54B7F5A0-7F42-424E-AF6D-7CEB39367AF3}"/>
              </a:ext>
            </a:extLst>
          </p:cNvPr>
          <p:cNvSpPr txBox="1"/>
          <p:nvPr/>
        </p:nvSpPr>
        <p:spPr>
          <a:xfrm>
            <a:off x="2729157" y="6033756"/>
            <a:ext cx="482824" cy="246221"/>
          </a:xfrm>
          <a:prstGeom prst="rect">
            <a:avLst/>
          </a:prstGeom>
          <a:noFill/>
        </p:spPr>
        <p:txBody>
          <a:bodyPr wrap="none" rtlCol="0">
            <a:spAutoFit/>
          </a:bodyPr>
          <a:lstStyle/>
          <a:p>
            <a:r>
              <a:rPr lang="de-DE" sz="1000" dirty="0" err="1">
                <a:solidFill>
                  <a:schemeClr val="tx1">
                    <a:lumMod val="75000"/>
                    <a:lumOff val="25000"/>
                  </a:schemeClr>
                </a:solidFill>
              </a:rPr>
              <a:t>black</a:t>
            </a:r>
            <a:endParaRPr lang="de-DE" sz="1000" dirty="0">
              <a:solidFill>
                <a:schemeClr val="tx1">
                  <a:lumMod val="75000"/>
                  <a:lumOff val="25000"/>
                </a:schemeClr>
              </a:solidFill>
            </a:endParaRPr>
          </a:p>
        </p:txBody>
      </p:sp>
      <p:grpSp>
        <p:nvGrpSpPr>
          <p:cNvPr id="31" name="Gruppieren 30">
            <a:extLst>
              <a:ext uri="{FF2B5EF4-FFF2-40B4-BE49-F238E27FC236}">
                <a16:creationId xmlns:a16="http://schemas.microsoft.com/office/drawing/2014/main" id="{071FDDD6-106F-45AB-93EB-A8ED4EA158C7}"/>
              </a:ext>
            </a:extLst>
          </p:cNvPr>
          <p:cNvGrpSpPr/>
          <p:nvPr/>
        </p:nvGrpSpPr>
        <p:grpSpPr>
          <a:xfrm>
            <a:off x="4695825" y="5799427"/>
            <a:ext cx="1112423" cy="248085"/>
            <a:chOff x="520185" y="2936051"/>
            <a:chExt cx="1112423" cy="248085"/>
          </a:xfrm>
        </p:grpSpPr>
        <p:pic>
          <p:nvPicPr>
            <p:cNvPr id="32" name="Grafik 31">
              <a:extLst>
                <a:ext uri="{FF2B5EF4-FFF2-40B4-BE49-F238E27FC236}">
                  <a16:creationId xmlns:a16="http://schemas.microsoft.com/office/drawing/2014/main" id="{4114EA8D-8550-48DC-A667-CE72FD80F1C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20185" y="2964848"/>
              <a:ext cx="216000" cy="216000"/>
            </a:xfrm>
            <a:prstGeom prst="rect">
              <a:avLst/>
            </a:prstGeom>
          </p:spPr>
        </p:pic>
        <p:sp>
          <p:nvSpPr>
            <p:cNvPr id="41" name="Rechteck 40">
              <a:extLst>
                <a:ext uri="{FF2B5EF4-FFF2-40B4-BE49-F238E27FC236}">
                  <a16:creationId xmlns:a16="http://schemas.microsoft.com/office/drawing/2014/main" id="{0A53E946-E75E-4995-9777-AAE81ED66CF3}"/>
                </a:ext>
              </a:extLst>
            </p:cNvPr>
            <p:cNvSpPr/>
            <p:nvPr/>
          </p:nvSpPr>
          <p:spPr>
            <a:xfrm>
              <a:off x="1416608" y="296484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3</a:t>
              </a:r>
            </a:p>
          </p:txBody>
        </p:sp>
        <p:grpSp>
          <p:nvGrpSpPr>
            <p:cNvPr id="42" name="Gruppieren 41">
              <a:extLst>
                <a:ext uri="{FF2B5EF4-FFF2-40B4-BE49-F238E27FC236}">
                  <a16:creationId xmlns:a16="http://schemas.microsoft.com/office/drawing/2014/main" id="{E8C722BF-40E8-4B8A-BD67-449B27D38056}"/>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44" name="Freihandform: Form 43">
                <a:extLst>
                  <a:ext uri="{FF2B5EF4-FFF2-40B4-BE49-F238E27FC236}">
                    <a16:creationId xmlns:a16="http://schemas.microsoft.com/office/drawing/2014/main" id="{8AD90F6C-AB11-4DDA-A9B5-51B25CDAC30B}"/>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5FE1081F-1FEF-488D-9C59-BD1F9A02C7AA}"/>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43" name="Grafik 42">
              <a:extLst>
                <a:ext uri="{FF2B5EF4-FFF2-40B4-BE49-F238E27FC236}">
                  <a16:creationId xmlns:a16="http://schemas.microsoft.com/office/drawing/2014/main" id="{22480DB4-4BEE-43E4-B9C4-CC714D0B981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1082145" y="2961559"/>
              <a:ext cx="283280" cy="222577"/>
            </a:xfrm>
            <a:prstGeom prst="rect">
              <a:avLst/>
            </a:prstGeom>
          </p:spPr>
        </p:pic>
      </p:grpSp>
      <p:grpSp>
        <p:nvGrpSpPr>
          <p:cNvPr id="24" name="Gruppieren 23"/>
          <p:cNvGrpSpPr/>
          <p:nvPr/>
        </p:nvGrpSpPr>
        <p:grpSpPr>
          <a:xfrm>
            <a:off x="4600452" y="5414513"/>
            <a:ext cx="783027" cy="216000"/>
            <a:chOff x="440853" y="5698097"/>
            <a:chExt cx="783027" cy="216000"/>
          </a:xfrm>
        </p:grpSpPr>
        <p:sp>
          <p:nvSpPr>
            <p:cNvPr id="25" name="Rechteck 24">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26" name="Rechteck 25"/>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spTree>
    <p:extLst>
      <p:ext uri="{BB962C8B-B14F-4D97-AF65-F5344CB8AC3E}">
        <p14:creationId xmlns:p14="http://schemas.microsoft.com/office/powerpoint/2010/main" val="176478244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Wand, drinnen, Möbel enthält.&#10;&#10;Automatisch generierte Beschreibung">
            <a:extLst>
              <a:ext uri="{FF2B5EF4-FFF2-40B4-BE49-F238E27FC236}">
                <a16:creationId xmlns:a16="http://schemas.microsoft.com/office/drawing/2014/main" id="{3A4E702D-0F19-4D4A-A098-3A4CD0E142E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7" name="Titel 4">
            <a:extLst>
              <a:ext uri="{FF2B5EF4-FFF2-40B4-BE49-F238E27FC236}">
                <a16:creationId xmlns:a16="http://schemas.microsoft.com/office/drawing/2014/main" id="{7DAFFD75-4208-42C2-B51A-B2FA45097E9D}"/>
              </a:ext>
            </a:extLst>
          </p:cNvPr>
          <p:cNvSpPr>
            <a:spLocks noGrp="1"/>
          </p:cNvSpPr>
          <p:nvPr>
            <p:ph type="title"/>
          </p:nvPr>
        </p:nvSpPr>
        <p:spPr>
          <a:xfrm>
            <a:off x="5210905" y="-1"/>
            <a:ext cx="3492000" cy="1314000"/>
          </a:xfrm>
        </p:spPr>
        <p:txBody>
          <a:bodyPr/>
          <a:lstStyle/>
          <a:p>
            <a:r>
              <a:rPr lang="de-DE" dirty="0"/>
              <a:t>MARBLE </a:t>
            </a:r>
            <a:r>
              <a:rPr lang="de-DE" dirty="0" smtClean="0"/>
              <a:t>+ </a:t>
            </a:r>
            <a:r>
              <a:rPr lang="de-DE" dirty="0"/>
              <a:t>MORE</a:t>
            </a:r>
            <a:br>
              <a:rPr lang="de-DE" dirty="0"/>
            </a:br>
            <a:r>
              <a:rPr lang="de-DE" sz="1400" dirty="0"/>
              <a:t>Die Schönheit von Stein in </a:t>
            </a:r>
            <a:br>
              <a:rPr lang="de-DE" sz="1400" dirty="0"/>
            </a:br>
            <a:r>
              <a:rPr lang="de-DE" sz="1400" dirty="0"/>
              <a:t>all ihren Nuancen.</a:t>
            </a:r>
          </a:p>
        </p:txBody>
      </p:sp>
    </p:spTree>
    <p:extLst>
      <p:ext uri="{BB962C8B-B14F-4D97-AF65-F5344CB8AC3E}">
        <p14:creationId xmlns:p14="http://schemas.microsoft.com/office/powerpoint/2010/main" val="112465736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id="{1B0DF7B0-6F80-4366-8739-720807AB4215}"/>
              </a:ext>
            </a:extLst>
          </p:cNvPr>
          <p:cNvPicPr>
            <a:picLocks noGrp="1" noChangeAspect="1"/>
          </p:cNvPicPr>
          <p:nvPr>
            <p:ph type="pic" sz="quarter" idx="14"/>
          </p:nvPr>
        </p:nvPicPr>
        <p:blipFill>
          <a:blip r:embed="rId2" cstate="screen">
            <a:alphaModFix amt="35000"/>
            <a:extLst>
              <a:ext uri="{28A0092B-C50C-407E-A947-70E740481C1C}">
                <a14:useLocalDpi xmlns:a14="http://schemas.microsoft.com/office/drawing/2010/main"/>
              </a:ext>
            </a:extLst>
          </a:blip>
          <a:srcRect/>
          <a:stretch>
            <a:fillRect/>
          </a:stretch>
        </p:blipFill>
        <p:spPr/>
      </p:pic>
      <p:pic>
        <p:nvPicPr>
          <p:cNvPr id="19" name="Bildplatzhalter 18">
            <a:extLst>
              <a:ext uri="{FF2B5EF4-FFF2-40B4-BE49-F238E27FC236}">
                <a16:creationId xmlns:a16="http://schemas.microsoft.com/office/drawing/2014/main" id="{C8794536-AD03-4C4E-939D-2278B346706C}"/>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a:stretch/>
        </p:blipFill>
        <p:spPr>
          <a:xfrm>
            <a:off x="7008222" y="1449388"/>
            <a:ext cx="2135778" cy="4490612"/>
          </a:xfrm>
        </p:spPr>
      </p:pic>
      <p:sp>
        <p:nvSpPr>
          <p:cNvPr id="5" name="Titel 4">
            <a:extLst>
              <a:ext uri="{FF2B5EF4-FFF2-40B4-BE49-F238E27FC236}">
                <a16:creationId xmlns:a16="http://schemas.microsoft.com/office/drawing/2014/main" id="{DE59D0AF-DCFC-4629-894A-6621393738E9}"/>
              </a:ext>
            </a:extLst>
          </p:cNvPr>
          <p:cNvSpPr>
            <a:spLocks noGrp="1"/>
          </p:cNvSpPr>
          <p:nvPr>
            <p:ph type="title"/>
          </p:nvPr>
        </p:nvSpPr>
        <p:spPr/>
        <p:txBody>
          <a:bodyPr/>
          <a:lstStyle/>
          <a:p>
            <a:r>
              <a:rPr lang="de-DE" dirty="0"/>
              <a:t>MARBLE </a:t>
            </a:r>
            <a:r>
              <a:rPr lang="de-DE" dirty="0" smtClean="0"/>
              <a:t>+ </a:t>
            </a:r>
            <a:r>
              <a:rPr lang="de-DE" dirty="0"/>
              <a:t>MORE</a:t>
            </a:r>
          </a:p>
        </p:txBody>
      </p:sp>
      <p:pic>
        <p:nvPicPr>
          <p:cNvPr id="13" name="Bildplatzhalter 12" descr="Ein Bild, das Baum, draußen, Wald, Pflanze enthält.&#10;&#10;Automatisch generierte Beschreibung">
            <a:extLst>
              <a:ext uri="{FF2B5EF4-FFF2-40B4-BE49-F238E27FC236}">
                <a16:creationId xmlns:a16="http://schemas.microsoft.com/office/drawing/2014/main" id="{BBA9F69F-CB30-4B90-86C4-099DD4606E85}"/>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pic>
        <p:nvPicPr>
          <p:cNvPr id="17" name="Bildplatzhalter 16" descr="Ein Bild, das Gebäude, Boden, Stein enthält.&#10;&#10;Automatisch generierte Beschreibung">
            <a:extLst>
              <a:ext uri="{FF2B5EF4-FFF2-40B4-BE49-F238E27FC236}">
                <a16:creationId xmlns:a16="http://schemas.microsoft.com/office/drawing/2014/main" id="{6D673D56-38AC-4BA5-9CC6-A242944041D1}"/>
              </a:ext>
            </a:extLst>
          </p:cNvPr>
          <p:cNvPicPr>
            <a:picLocks noGrp="1" noChangeAspect="1"/>
          </p:cNvPicPr>
          <p:nvPr>
            <p:ph type="pic" sz="quarter" idx="19"/>
          </p:nvPr>
        </p:nvPicPr>
        <p:blipFill rotWithShape="1">
          <a:blip r:embed="rId5" cstate="screen">
            <a:extLst>
              <a:ext uri="{28A0092B-C50C-407E-A947-70E740481C1C}">
                <a14:useLocalDpi xmlns:a14="http://schemas.microsoft.com/office/drawing/2010/main"/>
              </a:ext>
            </a:extLst>
          </a:blip>
          <a:srcRect/>
          <a:stretch/>
        </p:blipFill>
        <p:spPr>
          <a:xfrm>
            <a:off x="5140234" y="1449388"/>
            <a:ext cx="1724116" cy="2160000"/>
          </a:xfrm>
        </p:spPr>
      </p:pic>
      <p:pic>
        <p:nvPicPr>
          <p:cNvPr id="15" name="Bildplatzhalter 14" descr="Ein Bild, das Kleidung, Kopfbedeckung, Hut, Haar enthält.&#10;&#10;Automatisch generierte Beschreibung">
            <a:extLst>
              <a:ext uri="{FF2B5EF4-FFF2-40B4-BE49-F238E27FC236}">
                <a16:creationId xmlns:a16="http://schemas.microsoft.com/office/drawing/2014/main" id="{0552D4AA-9303-437F-BF36-DF5A67827983}"/>
              </a:ext>
            </a:extLst>
          </p:cNvPr>
          <p:cNvPicPr>
            <a:picLocks noGrp="1" noChangeAspect="1"/>
          </p:cNvPicPr>
          <p:nvPr>
            <p:ph type="pic" sz="quarter" idx="20"/>
          </p:nvPr>
        </p:nvPicPr>
        <p:blipFill>
          <a:blip r:embed="rId6" cstate="screen">
            <a:extLst>
              <a:ext uri="{28A0092B-C50C-407E-A947-70E740481C1C}">
                <a14:useLocalDpi xmlns:a14="http://schemas.microsoft.com/office/drawing/2010/main"/>
              </a:ext>
            </a:extLst>
          </a:blip>
          <a:srcRect/>
          <a:stretch>
            <a:fillRect/>
          </a:stretch>
        </p:blipFill>
        <p:spPr/>
      </p:pic>
      <p:pic>
        <p:nvPicPr>
          <p:cNvPr id="21" name="Bildplatzhalter 20" descr="Ein Bild, das Wasser, Berg, draußen, Natur enthält.&#10;&#10;Automatisch generierte Beschreibung">
            <a:extLst>
              <a:ext uri="{FF2B5EF4-FFF2-40B4-BE49-F238E27FC236}">
                <a16:creationId xmlns:a16="http://schemas.microsoft.com/office/drawing/2014/main" id="{D6A74621-7370-467C-BC64-3D8C19592B28}"/>
              </a:ext>
            </a:extLst>
          </p:cNvPr>
          <p:cNvPicPr>
            <a:picLocks noGrp="1" noChangeAspect="1"/>
          </p:cNvPicPr>
          <p:nvPr>
            <p:ph type="pic" sz="quarter" idx="22"/>
          </p:nvPr>
        </p:nvPicPr>
        <p:blipFill rotWithShape="1">
          <a:blip r:embed="rId7" cstate="screen">
            <a:extLst>
              <a:ext uri="{28A0092B-C50C-407E-A947-70E740481C1C}">
                <a14:useLocalDpi xmlns:a14="http://schemas.microsoft.com/office/drawing/2010/main"/>
              </a:ext>
            </a:extLst>
          </a:blip>
          <a:srcRect/>
          <a:stretch/>
        </p:blipFill>
        <p:spPr>
          <a:xfrm>
            <a:off x="2835275" y="3779838"/>
            <a:ext cx="4029075" cy="2160587"/>
          </a:xfrm>
        </p:spPr>
      </p:pic>
    </p:spTree>
    <p:extLst>
      <p:ext uri="{BB962C8B-B14F-4D97-AF65-F5344CB8AC3E}">
        <p14:creationId xmlns:p14="http://schemas.microsoft.com/office/powerpoint/2010/main" val="85169702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descr="Ein Bild, das Wand, drinnen, Badezimmer, gefliest enthält.&#10;&#10;Automatisch generierte Beschreibung">
            <a:extLst>
              <a:ext uri="{FF2B5EF4-FFF2-40B4-BE49-F238E27FC236}">
                <a16:creationId xmlns:a16="http://schemas.microsoft.com/office/drawing/2014/main" id="{958AA126-0FEB-4FFE-BF41-04C322BCDD6F}"/>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12" name="Titel 11">
            <a:extLst>
              <a:ext uri="{FF2B5EF4-FFF2-40B4-BE49-F238E27FC236}">
                <a16:creationId xmlns:a16="http://schemas.microsoft.com/office/drawing/2014/main" id="{ADB5AA3B-BA8D-4F99-93C1-9B096A526FAE}"/>
              </a:ext>
            </a:extLst>
          </p:cNvPr>
          <p:cNvSpPr>
            <a:spLocks noGrp="1"/>
          </p:cNvSpPr>
          <p:nvPr>
            <p:ph type="title"/>
          </p:nvPr>
        </p:nvSpPr>
        <p:spPr/>
        <p:txBody>
          <a:bodyPr/>
          <a:lstStyle/>
          <a:p>
            <a:r>
              <a:rPr lang="de-DE" dirty="0"/>
              <a:t>MARBLE </a:t>
            </a:r>
            <a:r>
              <a:rPr lang="de-DE" dirty="0" smtClean="0"/>
              <a:t>+ </a:t>
            </a:r>
            <a:r>
              <a:rPr lang="de-DE" dirty="0"/>
              <a:t>MORE</a:t>
            </a:r>
          </a:p>
        </p:txBody>
      </p:sp>
      <p:sp>
        <p:nvSpPr>
          <p:cNvPr id="13" name="Inhaltsplatzhalter 12">
            <a:extLst>
              <a:ext uri="{FF2B5EF4-FFF2-40B4-BE49-F238E27FC236}">
                <a16:creationId xmlns:a16="http://schemas.microsoft.com/office/drawing/2014/main" id="{B884C909-0752-4FC1-B3C2-A7202BFF1482}"/>
              </a:ext>
            </a:extLst>
          </p:cNvPr>
          <p:cNvSpPr>
            <a:spLocks noGrp="1"/>
          </p:cNvSpPr>
          <p:nvPr>
            <p:ph idx="1"/>
          </p:nvPr>
        </p:nvSpPr>
        <p:spPr>
          <a:xfrm>
            <a:off x="440132" y="750000"/>
            <a:ext cx="3492000" cy="3447350"/>
          </a:xfrm>
        </p:spPr>
        <p:txBody>
          <a:bodyPr/>
          <a:lstStyle/>
          <a:p>
            <a:r>
              <a:rPr lang="de-DE" dirty="0"/>
              <a:t>Marble + More interpretiert die Faszination von Marmor und Natur neu. Im vollen Spiel der Farben, mit extravaganten optischen Akzenten aber anders als klassischer Marmor im Kleinformat. Barfuß wunderbar begehbar und in direkt spürbarer Qualität.</a:t>
            </a:r>
          </a:p>
          <a:p>
            <a:r>
              <a:rPr lang="de-DE" dirty="0"/>
              <a:t>In der Ruhe liegt die wahre Kraft - und in der farblichen Vielfalt die </a:t>
            </a:r>
            <a:r>
              <a:rPr lang="de-DE" dirty="0"/>
              <a:t>ä</a:t>
            </a:r>
            <a:r>
              <a:rPr lang="de-DE" dirty="0" smtClean="0"/>
              <a:t>sthetische Stärke </a:t>
            </a:r>
            <a:r>
              <a:rPr lang="de-DE" dirty="0"/>
              <a:t>dieser Serie. Moderner Lifestyle und Funktionalität treffen auf zeitlose Klassik  und eine optisch wie haptisch extravagante Anmutung.</a:t>
            </a:r>
          </a:p>
        </p:txBody>
      </p:sp>
    </p:spTree>
    <p:extLst>
      <p:ext uri="{BB962C8B-B14F-4D97-AF65-F5344CB8AC3E}">
        <p14:creationId xmlns:p14="http://schemas.microsoft.com/office/powerpoint/2010/main" val="20989758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gefliest enthält.&#10;&#10;Automatisch generierte Beschreibung">
            <a:extLst>
              <a:ext uri="{FF2B5EF4-FFF2-40B4-BE49-F238E27FC236}">
                <a16:creationId xmlns:a16="http://schemas.microsoft.com/office/drawing/2014/main" id="{05E98A07-E1A3-4FBF-9500-0FD61A3214B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EC420F2A-5495-471E-BD72-61767EB5CDE2}"/>
              </a:ext>
            </a:extLst>
          </p:cNvPr>
          <p:cNvSpPr>
            <a:spLocks noGrp="1"/>
          </p:cNvSpPr>
          <p:nvPr>
            <p:ph type="title"/>
          </p:nvPr>
        </p:nvSpPr>
        <p:spPr/>
        <p:txBody>
          <a:bodyPr/>
          <a:lstStyle/>
          <a:p>
            <a:r>
              <a:rPr lang="de-DE" dirty="0"/>
              <a:t>MARBLE </a:t>
            </a:r>
            <a:r>
              <a:rPr lang="de-DE" dirty="0" smtClean="0"/>
              <a:t>+ </a:t>
            </a:r>
            <a:r>
              <a:rPr lang="de-DE" dirty="0"/>
              <a:t>MORE</a:t>
            </a:r>
          </a:p>
        </p:txBody>
      </p:sp>
    </p:spTree>
    <p:extLst>
      <p:ext uri="{BB962C8B-B14F-4D97-AF65-F5344CB8AC3E}">
        <p14:creationId xmlns:p14="http://schemas.microsoft.com/office/powerpoint/2010/main" val="343254395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drinnen, Möbel enthält.&#10;&#10;Automatisch generierte Beschreibung">
            <a:extLst>
              <a:ext uri="{FF2B5EF4-FFF2-40B4-BE49-F238E27FC236}">
                <a16:creationId xmlns:a16="http://schemas.microsoft.com/office/drawing/2014/main" id="{BF9B3746-5977-4F3D-B686-1404B67568B2}"/>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21E5509A-29D1-452D-B24F-3F0E408CCA83}"/>
              </a:ext>
            </a:extLst>
          </p:cNvPr>
          <p:cNvSpPr>
            <a:spLocks noGrp="1"/>
          </p:cNvSpPr>
          <p:nvPr>
            <p:ph type="title"/>
          </p:nvPr>
        </p:nvSpPr>
        <p:spPr/>
        <p:txBody>
          <a:bodyPr/>
          <a:lstStyle/>
          <a:p>
            <a:r>
              <a:rPr lang="de-DE" dirty="0"/>
              <a:t>MARBLE </a:t>
            </a:r>
            <a:r>
              <a:rPr lang="de-DE" dirty="0" smtClean="0"/>
              <a:t>+ </a:t>
            </a:r>
            <a:r>
              <a:rPr lang="de-DE" dirty="0"/>
              <a:t>MORE</a:t>
            </a:r>
          </a:p>
        </p:txBody>
      </p:sp>
    </p:spTree>
    <p:extLst>
      <p:ext uri="{BB962C8B-B14F-4D97-AF65-F5344CB8AC3E}">
        <p14:creationId xmlns:p14="http://schemas.microsoft.com/office/powerpoint/2010/main" val="190039676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473A576-737F-451A-AA06-3882E35CA8E4}"/>
              </a:ext>
            </a:extLst>
          </p:cNvPr>
          <p:cNvSpPr>
            <a:spLocks noGrp="1"/>
          </p:cNvSpPr>
          <p:nvPr>
            <p:ph type="body" sz="quarter" idx="13"/>
          </p:nvPr>
        </p:nvSpPr>
        <p:spPr/>
        <p:txBody>
          <a:bodyPr/>
          <a:lstStyle/>
          <a:p>
            <a:r>
              <a:rPr lang="de-DE" dirty="0"/>
              <a:t>MOSAIK </a:t>
            </a:r>
          </a:p>
        </p:txBody>
      </p:sp>
      <p:sp>
        <p:nvSpPr>
          <p:cNvPr id="4" name="Titel 3">
            <a:extLst>
              <a:ext uri="{FF2B5EF4-FFF2-40B4-BE49-F238E27FC236}">
                <a16:creationId xmlns:a16="http://schemas.microsoft.com/office/drawing/2014/main" id="{D83A524F-C49B-419E-B05B-C3FC9CF83197}"/>
              </a:ext>
            </a:extLst>
          </p:cNvPr>
          <p:cNvSpPr>
            <a:spLocks noGrp="1"/>
          </p:cNvSpPr>
          <p:nvPr>
            <p:ph type="title"/>
          </p:nvPr>
        </p:nvSpPr>
        <p:spPr/>
        <p:txBody>
          <a:bodyPr/>
          <a:lstStyle/>
          <a:p>
            <a:r>
              <a:rPr lang="de-DE" dirty="0">
                <a:latin typeface="+mn-lt"/>
              </a:rPr>
              <a:t>MARBLE </a:t>
            </a:r>
            <a:r>
              <a:rPr lang="de-DE" dirty="0" smtClean="0">
                <a:latin typeface="+mn-lt"/>
              </a:rPr>
              <a:t>+ </a:t>
            </a:r>
            <a:r>
              <a:rPr lang="de-DE" dirty="0">
                <a:latin typeface="+mn-lt"/>
              </a:rPr>
              <a:t>MORE</a:t>
            </a:r>
          </a:p>
        </p:txBody>
      </p:sp>
      <p:pic>
        <p:nvPicPr>
          <p:cNvPr id="9" name="Grafik 8">
            <a:extLst>
              <a:ext uri="{FF2B5EF4-FFF2-40B4-BE49-F238E27FC236}">
                <a16:creationId xmlns:a16="http://schemas.microsoft.com/office/drawing/2014/main" id="{49165575-60AB-4436-AB62-C0283920A99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4703" y="1613722"/>
            <a:ext cx="1167577" cy="1167577"/>
          </a:xfrm>
          <a:prstGeom prst="rect">
            <a:avLst/>
          </a:prstGeom>
          <a:effectLst>
            <a:outerShdw blurRad="50800" dist="38100" dir="2700000" algn="tl" rotWithShape="0">
              <a:prstClr val="black">
                <a:alpha val="40000"/>
              </a:prstClr>
            </a:outerShdw>
          </a:effectLst>
        </p:spPr>
      </p:pic>
      <p:sp>
        <p:nvSpPr>
          <p:cNvPr id="65" name="Rechteck 64">
            <a:extLst>
              <a:ext uri="{FF2B5EF4-FFF2-40B4-BE49-F238E27FC236}">
                <a16:creationId xmlns:a16="http://schemas.microsoft.com/office/drawing/2014/main" id="{8E6B8273-78E6-4A0E-897B-DDA0DE747E04}"/>
              </a:ext>
            </a:extLst>
          </p:cNvPr>
          <p:cNvSpPr/>
          <p:nvPr/>
        </p:nvSpPr>
        <p:spPr>
          <a:xfrm>
            <a:off x="442621" y="2900087"/>
            <a:ext cx="958917" cy="553998"/>
          </a:xfrm>
          <a:prstGeom prst="rect">
            <a:avLst/>
          </a:prstGeom>
        </p:spPr>
        <p:txBody>
          <a:bodyPr wrap="none">
            <a:spAutoFit/>
          </a:bodyPr>
          <a:lstStyle/>
          <a:p>
            <a:pPr lvl="0"/>
            <a:r>
              <a:rPr lang="de-DE" sz="1000" dirty="0">
                <a:solidFill>
                  <a:schemeClr val="tx1">
                    <a:lumMod val="75000"/>
                    <a:lumOff val="25000"/>
                  </a:schemeClr>
                </a:solidFill>
              </a:rPr>
              <a:t>1 x 1 cm</a:t>
            </a:r>
            <a:br>
              <a:rPr lang="de-DE" sz="1000" dirty="0">
                <a:solidFill>
                  <a:schemeClr val="tx1">
                    <a:lumMod val="75000"/>
                    <a:lumOff val="25000"/>
                  </a:schemeClr>
                </a:solidFill>
              </a:rPr>
            </a:br>
            <a:r>
              <a:rPr lang="de-DE" sz="1000" dirty="0" err="1">
                <a:solidFill>
                  <a:schemeClr val="tx1">
                    <a:lumMod val="75000"/>
                    <a:lumOff val="25000"/>
                  </a:schemeClr>
                </a:solidFill>
              </a:rPr>
              <a:t>carrara</a:t>
            </a:r>
            <a:r>
              <a:rPr lang="de-DE" sz="1000" dirty="0">
                <a:solidFill>
                  <a:schemeClr val="tx1">
                    <a:lumMod val="75000"/>
                    <a:lumOff val="25000"/>
                  </a:schemeClr>
                </a:solidFill>
              </a:rPr>
              <a:t> </a:t>
            </a:r>
            <a:r>
              <a:rPr lang="de-DE" sz="1000" dirty="0" err="1">
                <a:solidFill>
                  <a:schemeClr val="tx1">
                    <a:lumMod val="75000"/>
                    <a:lumOff val="25000"/>
                  </a:schemeClr>
                </a:solidFill>
              </a:rPr>
              <a:t>white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07" name="Grafik 106">
            <a:extLst>
              <a:ext uri="{FF2B5EF4-FFF2-40B4-BE49-F238E27FC236}">
                <a16:creationId xmlns:a16="http://schemas.microsoft.com/office/drawing/2014/main" id="{EFCD3C87-6615-4236-AA12-3CF74CDF48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32204" y="1613722"/>
            <a:ext cx="1167577" cy="1167577"/>
          </a:xfrm>
          <a:prstGeom prst="rect">
            <a:avLst/>
          </a:prstGeom>
          <a:effectLst>
            <a:outerShdw blurRad="50800" dist="38100" dir="2700000" algn="tl" rotWithShape="0">
              <a:prstClr val="black">
                <a:alpha val="40000"/>
              </a:prstClr>
            </a:outerShdw>
          </a:effectLst>
        </p:spPr>
      </p:pic>
      <p:sp>
        <p:nvSpPr>
          <p:cNvPr id="108" name="Rechteck 107">
            <a:extLst>
              <a:ext uri="{FF2B5EF4-FFF2-40B4-BE49-F238E27FC236}">
                <a16:creationId xmlns:a16="http://schemas.microsoft.com/office/drawing/2014/main" id="{8ADDDDF1-6D98-4F90-9578-E63B01626AB0}"/>
              </a:ext>
            </a:extLst>
          </p:cNvPr>
          <p:cNvSpPr/>
          <p:nvPr/>
        </p:nvSpPr>
        <p:spPr>
          <a:xfrm>
            <a:off x="1840123" y="2900087"/>
            <a:ext cx="922047" cy="553998"/>
          </a:xfrm>
          <a:prstGeom prst="rect">
            <a:avLst/>
          </a:prstGeom>
        </p:spPr>
        <p:txBody>
          <a:bodyPr wrap="none">
            <a:spAutoFit/>
          </a:bodyPr>
          <a:lstStyle/>
          <a:p>
            <a:pPr lvl="0"/>
            <a:r>
              <a:rPr lang="de-DE" sz="1000" dirty="0">
                <a:solidFill>
                  <a:schemeClr val="tx1">
                    <a:lumMod val="75000"/>
                    <a:lumOff val="25000"/>
                  </a:schemeClr>
                </a:solidFill>
              </a:rPr>
              <a:t>1 x 1 cm</a:t>
            </a:r>
            <a:br>
              <a:rPr lang="de-DE" sz="1000" dirty="0">
                <a:solidFill>
                  <a:schemeClr val="tx1">
                    <a:lumMod val="75000"/>
                    <a:lumOff val="25000"/>
                  </a:schemeClr>
                </a:solidFill>
              </a:rPr>
            </a:br>
            <a:r>
              <a:rPr lang="de-DE" sz="1000" b="0" i="0" u="none" strike="noStrike" baseline="0" dirty="0" err="1">
                <a:solidFill>
                  <a:srgbClr val="333333"/>
                </a:solidFill>
              </a:rPr>
              <a:t>illusion</a:t>
            </a:r>
            <a:r>
              <a:rPr lang="de-DE" sz="1000" b="0" i="0" u="none" strike="noStrike" baseline="0" dirty="0">
                <a:solidFill>
                  <a:srgbClr val="333333"/>
                </a:solidFill>
              </a:rPr>
              <a:t> beige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09" name="Grafik 108">
            <a:extLst>
              <a:ext uri="{FF2B5EF4-FFF2-40B4-BE49-F238E27FC236}">
                <a16:creationId xmlns:a16="http://schemas.microsoft.com/office/drawing/2014/main" id="{9BA6E00B-C4F0-423B-94ED-491B08DEF37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29706" y="1613722"/>
            <a:ext cx="1167577" cy="1167577"/>
          </a:xfrm>
          <a:prstGeom prst="rect">
            <a:avLst/>
          </a:prstGeom>
          <a:effectLst>
            <a:outerShdw blurRad="50800" dist="38100" dir="2700000" algn="tl" rotWithShape="0">
              <a:prstClr val="black">
                <a:alpha val="40000"/>
              </a:prstClr>
            </a:outerShdw>
          </a:effectLst>
        </p:spPr>
      </p:pic>
      <p:sp>
        <p:nvSpPr>
          <p:cNvPr id="110" name="Rechteck 109">
            <a:extLst>
              <a:ext uri="{FF2B5EF4-FFF2-40B4-BE49-F238E27FC236}">
                <a16:creationId xmlns:a16="http://schemas.microsoft.com/office/drawing/2014/main" id="{2C1D8E77-855B-439F-9AB8-76E6EE1E2ACE}"/>
              </a:ext>
            </a:extLst>
          </p:cNvPr>
          <p:cNvSpPr/>
          <p:nvPr/>
        </p:nvSpPr>
        <p:spPr>
          <a:xfrm>
            <a:off x="3237624" y="2900087"/>
            <a:ext cx="667170" cy="553998"/>
          </a:xfrm>
          <a:prstGeom prst="rect">
            <a:avLst/>
          </a:prstGeom>
        </p:spPr>
        <p:txBody>
          <a:bodyPr wrap="none">
            <a:spAutoFit/>
          </a:bodyPr>
          <a:lstStyle/>
          <a:p>
            <a:pPr lvl="0"/>
            <a:r>
              <a:rPr lang="de-DE" sz="1000" dirty="0">
                <a:solidFill>
                  <a:schemeClr val="tx1">
                    <a:lumMod val="75000"/>
                    <a:lumOff val="25000"/>
                  </a:schemeClr>
                </a:solidFill>
              </a:rPr>
              <a:t>1 x 1 cm</a:t>
            </a:r>
            <a:br>
              <a:rPr lang="de-DE" sz="1000" dirty="0">
                <a:solidFill>
                  <a:schemeClr val="tx1">
                    <a:lumMod val="75000"/>
                    <a:lumOff val="25000"/>
                  </a:schemeClr>
                </a:solidFill>
              </a:rPr>
            </a:br>
            <a:r>
              <a:rPr lang="de-DE" sz="1000" dirty="0" err="1">
                <a:solidFill>
                  <a:schemeClr val="tx1">
                    <a:lumMod val="75000"/>
                    <a:lumOff val="25000"/>
                  </a:schemeClr>
                </a:solidFill>
              </a:rPr>
              <a:t>cielo</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1" name="Grafik 110">
            <a:extLst>
              <a:ext uri="{FF2B5EF4-FFF2-40B4-BE49-F238E27FC236}">
                <a16:creationId xmlns:a16="http://schemas.microsoft.com/office/drawing/2014/main" id="{DB9F71C5-C93B-4F0F-8210-23709BC74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27208" y="1613722"/>
            <a:ext cx="1167577" cy="1167577"/>
          </a:xfrm>
          <a:prstGeom prst="rect">
            <a:avLst/>
          </a:prstGeom>
          <a:effectLst>
            <a:outerShdw blurRad="50800" dist="38100" dir="2700000" algn="tl" rotWithShape="0">
              <a:prstClr val="black">
                <a:alpha val="40000"/>
              </a:prstClr>
            </a:outerShdw>
          </a:effectLst>
        </p:spPr>
      </p:pic>
      <p:sp>
        <p:nvSpPr>
          <p:cNvPr id="112" name="Rechteck 111">
            <a:extLst>
              <a:ext uri="{FF2B5EF4-FFF2-40B4-BE49-F238E27FC236}">
                <a16:creationId xmlns:a16="http://schemas.microsoft.com/office/drawing/2014/main" id="{42976091-455D-4E42-BB66-055132A3ADAB}"/>
              </a:ext>
            </a:extLst>
          </p:cNvPr>
          <p:cNvSpPr/>
          <p:nvPr/>
        </p:nvSpPr>
        <p:spPr>
          <a:xfrm>
            <a:off x="4627452" y="2931758"/>
            <a:ext cx="992579" cy="400110"/>
          </a:xfrm>
          <a:prstGeom prst="rect">
            <a:avLst/>
          </a:prstGeom>
        </p:spPr>
        <p:txBody>
          <a:bodyPr wrap="none">
            <a:spAutoFit/>
          </a:bodyPr>
          <a:lstStyle/>
          <a:p>
            <a:pPr lvl="0"/>
            <a:r>
              <a:rPr lang="de-DE" sz="1000" dirty="0">
                <a:solidFill>
                  <a:schemeClr val="tx1">
                    <a:lumMod val="75000"/>
                    <a:lumOff val="25000"/>
                  </a:schemeClr>
                </a:solidFill>
              </a:rPr>
              <a:t>1 x 1 cm</a:t>
            </a:r>
            <a:br>
              <a:rPr lang="de-DE" sz="1000" dirty="0">
                <a:solidFill>
                  <a:schemeClr val="tx1">
                    <a:lumMod val="75000"/>
                    <a:lumOff val="25000"/>
                  </a:schemeClr>
                </a:solidFill>
              </a:rPr>
            </a:br>
            <a:r>
              <a:rPr lang="de-DE" sz="1000" dirty="0" err="1">
                <a:solidFill>
                  <a:schemeClr val="tx1">
                    <a:lumMod val="75000"/>
                    <a:lumOff val="25000"/>
                  </a:schemeClr>
                </a:solidFill>
              </a:rPr>
              <a:t>labradorit</a:t>
            </a:r>
            <a:r>
              <a:rPr lang="de-DE" sz="1000" dirty="0">
                <a:solidFill>
                  <a:schemeClr val="tx1">
                    <a:lumMod val="75000"/>
                    <a:lumOff val="25000"/>
                  </a:schemeClr>
                </a:solidFill>
              </a:rPr>
              <a:t> </a:t>
            </a:r>
            <a:r>
              <a:rPr lang="de-DE" sz="1000" dirty="0" err="1">
                <a:solidFill>
                  <a:schemeClr val="tx1">
                    <a:lumMod val="75000"/>
                    <a:lumOff val="25000"/>
                  </a:schemeClr>
                </a:solidFill>
              </a:rPr>
              <a:t>blue</a:t>
            </a:r>
            <a:endParaRPr lang="de-DE" sz="1000" dirty="0">
              <a:solidFill>
                <a:schemeClr val="tx1">
                  <a:lumMod val="75000"/>
                  <a:lumOff val="25000"/>
                </a:schemeClr>
              </a:solidFill>
            </a:endParaRPr>
          </a:p>
        </p:txBody>
      </p:sp>
      <p:pic>
        <p:nvPicPr>
          <p:cNvPr id="113" name="Grafik 112">
            <a:extLst>
              <a:ext uri="{FF2B5EF4-FFF2-40B4-BE49-F238E27FC236}">
                <a16:creationId xmlns:a16="http://schemas.microsoft.com/office/drawing/2014/main" id="{10B889BD-A97F-4DA7-BDC5-175F422FF04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24709" y="1613722"/>
            <a:ext cx="1167577" cy="1167577"/>
          </a:xfrm>
          <a:prstGeom prst="rect">
            <a:avLst/>
          </a:prstGeom>
          <a:effectLst>
            <a:outerShdw blurRad="50800" dist="38100" dir="2700000" algn="tl" rotWithShape="0">
              <a:prstClr val="black">
                <a:alpha val="40000"/>
              </a:prstClr>
            </a:outerShdw>
          </a:effectLst>
        </p:spPr>
      </p:pic>
      <p:sp>
        <p:nvSpPr>
          <p:cNvPr id="114" name="Rechteck 113">
            <a:extLst>
              <a:ext uri="{FF2B5EF4-FFF2-40B4-BE49-F238E27FC236}">
                <a16:creationId xmlns:a16="http://schemas.microsoft.com/office/drawing/2014/main" id="{985E57B0-8271-4FD9-AABD-D9508CE415BA}"/>
              </a:ext>
            </a:extLst>
          </p:cNvPr>
          <p:cNvSpPr/>
          <p:nvPr/>
        </p:nvSpPr>
        <p:spPr>
          <a:xfrm>
            <a:off x="6032627" y="2900087"/>
            <a:ext cx="737702" cy="553998"/>
          </a:xfrm>
          <a:prstGeom prst="rect">
            <a:avLst/>
          </a:prstGeom>
        </p:spPr>
        <p:txBody>
          <a:bodyPr wrap="none">
            <a:spAutoFit/>
          </a:bodyPr>
          <a:lstStyle/>
          <a:p>
            <a:pPr lvl="0"/>
            <a:r>
              <a:rPr lang="de-DE" sz="1000" dirty="0">
                <a:solidFill>
                  <a:schemeClr val="tx1">
                    <a:lumMod val="75000"/>
                    <a:lumOff val="25000"/>
                  </a:schemeClr>
                </a:solidFill>
              </a:rPr>
              <a:t>1 x 1 cm</a:t>
            </a:r>
            <a:br>
              <a:rPr lang="de-DE" sz="1000" dirty="0">
                <a:solidFill>
                  <a:schemeClr val="tx1">
                    <a:lumMod val="75000"/>
                    <a:lumOff val="25000"/>
                  </a:schemeClr>
                </a:solidFill>
              </a:rPr>
            </a:br>
            <a:r>
              <a:rPr lang="de-DE" sz="1000" dirty="0" err="1">
                <a:solidFill>
                  <a:schemeClr val="tx1">
                    <a:lumMod val="75000"/>
                    <a:lumOff val="25000"/>
                  </a:schemeClr>
                </a:solidFill>
              </a:rPr>
              <a:t>verde</a:t>
            </a:r>
            <a:r>
              <a:rPr lang="de-DE" sz="1000" dirty="0">
                <a:solidFill>
                  <a:schemeClr val="tx1">
                    <a:lumMod val="75000"/>
                    <a:lumOff val="25000"/>
                  </a:schemeClr>
                </a:solidFill>
              </a:rPr>
              <a:t> </a:t>
            </a:r>
            <a:r>
              <a:rPr lang="de-DE" sz="1000" dirty="0" err="1">
                <a:solidFill>
                  <a:schemeClr val="tx1">
                    <a:lumMod val="75000"/>
                    <a:lumOff val="25000"/>
                  </a:schemeClr>
                </a:solidFill>
              </a:rPr>
              <a:t>alpi</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5" name="Grafik 114">
            <a:extLst>
              <a:ext uri="{FF2B5EF4-FFF2-40B4-BE49-F238E27FC236}">
                <a16:creationId xmlns:a16="http://schemas.microsoft.com/office/drawing/2014/main" id="{F88AB258-8BB8-49B0-B6F9-74616D4B474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522211" y="1613722"/>
            <a:ext cx="1167577" cy="1167577"/>
          </a:xfrm>
          <a:prstGeom prst="rect">
            <a:avLst/>
          </a:prstGeom>
          <a:effectLst>
            <a:outerShdw blurRad="50800" dist="38100" dir="2700000" algn="tl" rotWithShape="0">
              <a:prstClr val="black">
                <a:alpha val="40000"/>
              </a:prstClr>
            </a:outerShdw>
          </a:effectLst>
        </p:spPr>
      </p:pic>
      <p:sp>
        <p:nvSpPr>
          <p:cNvPr id="116" name="Rechteck 115">
            <a:extLst>
              <a:ext uri="{FF2B5EF4-FFF2-40B4-BE49-F238E27FC236}">
                <a16:creationId xmlns:a16="http://schemas.microsoft.com/office/drawing/2014/main" id="{25D85102-62F4-452E-ACE2-3AE5C1FC0C47}"/>
              </a:ext>
            </a:extLst>
          </p:cNvPr>
          <p:cNvSpPr/>
          <p:nvPr/>
        </p:nvSpPr>
        <p:spPr>
          <a:xfrm>
            <a:off x="7430129" y="2900087"/>
            <a:ext cx="859531" cy="553998"/>
          </a:xfrm>
          <a:prstGeom prst="rect">
            <a:avLst/>
          </a:prstGeom>
        </p:spPr>
        <p:txBody>
          <a:bodyPr wrap="none">
            <a:spAutoFit/>
          </a:bodyPr>
          <a:lstStyle/>
          <a:p>
            <a:pPr lvl="0"/>
            <a:r>
              <a:rPr lang="de-DE" sz="1000" dirty="0">
                <a:solidFill>
                  <a:schemeClr val="tx1">
                    <a:lumMod val="75000"/>
                    <a:lumOff val="25000"/>
                  </a:schemeClr>
                </a:solidFill>
              </a:rPr>
              <a:t>1 x 1 cm</a:t>
            </a:r>
          </a:p>
          <a:p>
            <a:pPr lvl="0"/>
            <a:r>
              <a:rPr lang="de-DE" sz="1000" dirty="0" err="1">
                <a:solidFill>
                  <a:schemeClr val="tx1">
                    <a:lumMod val="75000"/>
                    <a:lumOff val="25000"/>
                  </a:schemeClr>
                </a:solidFill>
              </a:rPr>
              <a:t>illusion</a:t>
            </a:r>
            <a:r>
              <a:rPr lang="de-DE" sz="1000" dirty="0">
                <a:solidFill>
                  <a:schemeClr val="tx1">
                    <a:lumMod val="75000"/>
                    <a:lumOff val="25000"/>
                  </a:schemeClr>
                </a:solidFill>
              </a:rPr>
              <a:t> </a:t>
            </a:r>
            <a:r>
              <a:rPr lang="de-DE" sz="1000" dirty="0" err="1">
                <a:solidFill>
                  <a:schemeClr val="tx1">
                    <a:lumMod val="75000"/>
                    <a:lumOff val="25000"/>
                  </a:schemeClr>
                </a:solidFill>
              </a:rPr>
              <a:t>dark</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9" name="Grafik 118">
            <a:extLst>
              <a:ext uri="{FF2B5EF4-FFF2-40B4-BE49-F238E27FC236}">
                <a16:creationId xmlns:a16="http://schemas.microsoft.com/office/drawing/2014/main" id="{5FD73E94-9EE0-489E-8858-1202DCCB11B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4703" y="4014022"/>
            <a:ext cx="1167577" cy="1167577"/>
          </a:xfrm>
          <a:prstGeom prst="rect">
            <a:avLst/>
          </a:prstGeom>
          <a:effectLst>
            <a:outerShdw blurRad="50800" dist="38100" dir="2700000" algn="tl" rotWithShape="0">
              <a:prstClr val="black">
                <a:alpha val="40000"/>
              </a:prstClr>
            </a:outerShdw>
          </a:effectLst>
        </p:spPr>
      </p:pic>
      <p:sp>
        <p:nvSpPr>
          <p:cNvPr id="120" name="Rechteck 119">
            <a:extLst>
              <a:ext uri="{FF2B5EF4-FFF2-40B4-BE49-F238E27FC236}">
                <a16:creationId xmlns:a16="http://schemas.microsoft.com/office/drawing/2014/main" id="{4E1D5600-E6B0-41A3-9E75-84D2E0724EBB}"/>
              </a:ext>
            </a:extLst>
          </p:cNvPr>
          <p:cNvSpPr/>
          <p:nvPr/>
        </p:nvSpPr>
        <p:spPr>
          <a:xfrm>
            <a:off x="442621" y="5300387"/>
            <a:ext cx="923651"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dirty="0" err="1">
                <a:solidFill>
                  <a:schemeClr val="tx1">
                    <a:lumMod val="75000"/>
                    <a:lumOff val="25000"/>
                  </a:schemeClr>
                </a:solidFill>
              </a:rPr>
              <a:t>carrara</a:t>
            </a:r>
            <a:r>
              <a:rPr lang="de-DE" sz="1000" dirty="0">
                <a:solidFill>
                  <a:schemeClr val="tx1">
                    <a:lumMod val="75000"/>
                    <a:lumOff val="25000"/>
                  </a:schemeClr>
                </a:solidFill>
              </a:rPr>
              <a:t> </a:t>
            </a:r>
            <a:r>
              <a:rPr lang="de-DE" sz="1000" dirty="0" err="1">
                <a:solidFill>
                  <a:schemeClr val="tx1">
                    <a:lumMod val="75000"/>
                    <a:lumOff val="25000"/>
                  </a:schemeClr>
                </a:solidFill>
              </a:rPr>
              <a:t>white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21" name="Grafik 120">
            <a:extLst>
              <a:ext uri="{FF2B5EF4-FFF2-40B4-BE49-F238E27FC236}">
                <a16:creationId xmlns:a16="http://schemas.microsoft.com/office/drawing/2014/main" id="{63C16F45-9C02-4B32-AD23-CD0CAF3C5BB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932204" y="4014022"/>
            <a:ext cx="1167577" cy="1167577"/>
          </a:xfrm>
          <a:prstGeom prst="rect">
            <a:avLst/>
          </a:prstGeom>
          <a:effectLst>
            <a:outerShdw blurRad="50800" dist="38100" dir="2700000" algn="tl" rotWithShape="0">
              <a:prstClr val="black">
                <a:alpha val="40000"/>
              </a:prstClr>
            </a:outerShdw>
          </a:effectLst>
        </p:spPr>
      </p:pic>
      <p:sp>
        <p:nvSpPr>
          <p:cNvPr id="122" name="Rechteck 121">
            <a:extLst>
              <a:ext uri="{FF2B5EF4-FFF2-40B4-BE49-F238E27FC236}">
                <a16:creationId xmlns:a16="http://schemas.microsoft.com/office/drawing/2014/main" id="{0C3AE8C2-149B-47F5-9E9A-A39D0DC9A780}"/>
              </a:ext>
            </a:extLst>
          </p:cNvPr>
          <p:cNvSpPr/>
          <p:nvPr/>
        </p:nvSpPr>
        <p:spPr>
          <a:xfrm>
            <a:off x="1840123" y="5300387"/>
            <a:ext cx="922047"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b="0" i="0" u="none" strike="noStrike" baseline="0" dirty="0" err="1">
                <a:solidFill>
                  <a:srgbClr val="333333"/>
                </a:solidFill>
              </a:rPr>
              <a:t>illusion</a:t>
            </a:r>
            <a:r>
              <a:rPr lang="de-DE" sz="1000" b="0" i="0" u="none" strike="noStrike" baseline="0" dirty="0">
                <a:solidFill>
                  <a:srgbClr val="333333"/>
                </a:solidFill>
              </a:rPr>
              <a:t> beige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23" name="Grafik 122">
            <a:extLst>
              <a:ext uri="{FF2B5EF4-FFF2-40B4-BE49-F238E27FC236}">
                <a16:creationId xmlns:a16="http://schemas.microsoft.com/office/drawing/2014/main" id="{191D9750-D09B-417D-BF22-F29F9F811AB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329706" y="4014022"/>
            <a:ext cx="1167577" cy="1167577"/>
          </a:xfrm>
          <a:prstGeom prst="rect">
            <a:avLst/>
          </a:prstGeom>
          <a:effectLst>
            <a:outerShdw blurRad="50800" dist="38100" dir="2700000" algn="tl" rotWithShape="0">
              <a:prstClr val="black">
                <a:alpha val="40000"/>
              </a:prstClr>
            </a:outerShdw>
          </a:effectLst>
        </p:spPr>
      </p:pic>
      <p:sp>
        <p:nvSpPr>
          <p:cNvPr id="124" name="Rechteck 123">
            <a:extLst>
              <a:ext uri="{FF2B5EF4-FFF2-40B4-BE49-F238E27FC236}">
                <a16:creationId xmlns:a16="http://schemas.microsoft.com/office/drawing/2014/main" id="{68CF8A92-B349-415A-93EE-CDC60A2D0310}"/>
              </a:ext>
            </a:extLst>
          </p:cNvPr>
          <p:cNvSpPr/>
          <p:nvPr/>
        </p:nvSpPr>
        <p:spPr>
          <a:xfrm>
            <a:off x="3237624" y="5300387"/>
            <a:ext cx="878767"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dirty="0" err="1">
                <a:solidFill>
                  <a:schemeClr val="tx1">
                    <a:lumMod val="75000"/>
                    <a:lumOff val="25000"/>
                  </a:schemeClr>
                </a:solidFill>
              </a:rPr>
              <a:t>cielo</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25" name="Grafik 124">
            <a:extLst>
              <a:ext uri="{FF2B5EF4-FFF2-40B4-BE49-F238E27FC236}">
                <a16:creationId xmlns:a16="http://schemas.microsoft.com/office/drawing/2014/main" id="{B49DC001-A12F-4CF5-9C7C-618CF51E1852}"/>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727208" y="4014022"/>
            <a:ext cx="1167577" cy="1167577"/>
          </a:xfrm>
          <a:prstGeom prst="rect">
            <a:avLst/>
          </a:prstGeom>
          <a:effectLst>
            <a:outerShdw blurRad="50800" dist="38100" dir="2700000" algn="tl" rotWithShape="0">
              <a:prstClr val="black">
                <a:alpha val="40000"/>
              </a:prstClr>
            </a:outerShdw>
          </a:effectLst>
        </p:spPr>
      </p:pic>
      <p:sp>
        <p:nvSpPr>
          <p:cNvPr id="126" name="Rechteck 125">
            <a:extLst>
              <a:ext uri="{FF2B5EF4-FFF2-40B4-BE49-F238E27FC236}">
                <a16:creationId xmlns:a16="http://schemas.microsoft.com/office/drawing/2014/main" id="{C959660C-8608-43DA-A9A8-193083F881AF}"/>
              </a:ext>
            </a:extLst>
          </p:cNvPr>
          <p:cNvSpPr/>
          <p:nvPr/>
        </p:nvSpPr>
        <p:spPr>
          <a:xfrm>
            <a:off x="4635126" y="5300387"/>
            <a:ext cx="992579"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dirty="0" err="1">
                <a:solidFill>
                  <a:schemeClr val="tx1">
                    <a:lumMod val="75000"/>
                    <a:lumOff val="25000"/>
                  </a:schemeClr>
                </a:solidFill>
              </a:rPr>
              <a:t>labradorit</a:t>
            </a:r>
            <a:r>
              <a:rPr lang="de-DE" sz="1000" dirty="0">
                <a:solidFill>
                  <a:schemeClr val="tx1">
                    <a:lumMod val="75000"/>
                    <a:lumOff val="25000"/>
                  </a:schemeClr>
                </a:solidFill>
              </a:rPr>
              <a:t> </a:t>
            </a:r>
            <a:r>
              <a:rPr lang="de-DE" sz="1000" dirty="0" err="1">
                <a:solidFill>
                  <a:schemeClr val="tx1">
                    <a:lumMod val="75000"/>
                    <a:lumOff val="25000"/>
                  </a:schemeClr>
                </a:solidFill>
              </a:rPr>
              <a:t>blue</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27" name="Grafik 126">
            <a:extLst>
              <a:ext uri="{FF2B5EF4-FFF2-40B4-BE49-F238E27FC236}">
                <a16:creationId xmlns:a16="http://schemas.microsoft.com/office/drawing/2014/main" id="{902DB84E-EDEA-4515-ADC4-6A6415A6C636}"/>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124709" y="4014022"/>
            <a:ext cx="1167577" cy="1167577"/>
          </a:xfrm>
          <a:prstGeom prst="rect">
            <a:avLst/>
          </a:prstGeom>
          <a:effectLst>
            <a:outerShdw blurRad="50800" dist="38100" dir="2700000" algn="tl" rotWithShape="0">
              <a:prstClr val="black">
                <a:alpha val="40000"/>
              </a:prstClr>
            </a:outerShdw>
          </a:effectLst>
        </p:spPr>
      </p:pic>
      <p:sp>
        <p:nvSpPr>
          <p:cNvPr id="128" name="Rechteck 127">
            <a:extLst>
              <a:ext uri="{FF2B5EF4-FFF2-40B4-BE49-F238E27FC236}">
                <a16:creationId xmlns:a16="http://schemas.microsoft.com/office/drawing/2014/main" id="{8EF2E3C6-849E-4501-A4D5-8D6E0DCF9D3E}"/>
              </a:ext>
            </a:extLst>
          </p:cNvPr>
          <p:cNvSpPr/>
          <p:nvPr/>
        </p:nvSpPr>
        <p:spPr>
          <a:xfrm>
            <a:off x="6032627" y="5300387"/>
            <a:ext cx="878767" cy="400110"/>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r>
              <a:rPr lang="de-DE" sz="1000" dirty="0" err="1">
                <a:solidFill>
                  <a:schemeClr val="tx1">
                    <a:lumMod val="75000"/>
                    <a:lumOff val="25000"/>
                  </a:schemeClr>
                </a:solidFill>
              </a:rPr>
              <a:t>verde</a:t>
            </a:r>
            <a:r>
              <a:rPr lang="de-DE" sz="1000" dirty="0">
                <a:solidFill>
                  <a:schemeClr val="tx1">
                    <a:lumMod val="75000"/>
                    <a:lumOff val="25000"/>
                  </a:schemeClr>
                </a:solidFill>
              </a:rPr>
              <a:t> </a:t>
            </a:r>
            <a:r>
              <a:rPr lang="de-DE" sz="1000" dirty="0" err="1">
                <a:solidFill>
                  <a:schemeClr val="tx1">
                    <a:lumMod val="75000"/>
                    <a:lumOff val="25000"/>
                  </a:schemeClr>
                </a:solidFill>
              </a:rPr>
              <a:t>alpi</a:t>
            </a:r>
            <a:endParaRPr lang="de-DE" sz="1000" dirty="0">
              <a:solidFill>
                <a:schemeClr val="tx1">
                  <a:lumMod val="75000"/>
                  <a:lumOff val="25000"/>
                </a:schemeClr>
              </a:solidFill>
            </a:endParaRPr>
          </a:p>
        </p:txBody>
      </p:sp>
      <p:pic>
        <p:nvPicPr>
          <p:cNvPr id="129" name="Grafik 128">
            <a:extLst>
              <a:ext uri="{FF2B5EF4-FFF2-40B4-BE49-F238E27FC236}">
                <a16:creationId xmlns:a16="http://schemas.microsoft.com/office/drawing/2014/main" id="{613E8798-D421-4B5C-A1C9-8AB61EE4F75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7522211" y="4014022"/>
            <a:ext cx="1167577" cy="1167577"/>
          </a:xfrm>
          <a:prstGeom prst="rect">
            <a:avLst/>
          </a:prstGeom>
          <a:effectLst>
            <a:outerShdw blurRad="50800" dist="38100" dir="2700000" algn="tl" rotWithShape="0">
              <a:prstClr val="black">
                <a:alpha val="40000"/>
              </a:prstClr>
            </a:outerShdw>
          </a:effectLst>
        </p:spPr>
      </p:pic>
      <p:sp>
        <p:nvSpPr>
          <p:cNvPr id="130" name="Rechteck 129">
            <a:extLst>
              <a:ext uri="{FF2B5EF4-FFF2-40B4-BE49-F238E27FC236}">
                <a16:creationId xmlns:a16="http://schemas.microsoft.com/office/drawing/2014/main" id="{29A6E1EE-EA66-4245-9FAB-FFA4B3F07155}"/>
              </a:ext>
            </a:extLst>
          </p:cNvPr>
          <p:cNvSpPr/>
          <p:nvPr/>
        </p:nvSpPr>
        <p:spPr>
          <a:xfrm>
            <a:off x="7430129" y="5300387"/>
            <a:ext cx="878767"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dirty="0" err="1">
                <a:solidFill>
                  <a:schemeClr val="tx1">
                    <a:lumMod val="75000"/>
                    <a:lumOff val="25000"/>
                  </a:schemeClr>
                </a:solidFill>
              </a:rPr>
              <a:t>illusion</a:t>
            </a:r>
            <a:r>
              <a:rPr lang="de-DE" sz="1000" dirty="0">
                <a:solidFill>
                  <a:schemeClr val="tx1">
                    <a:lumMod val="75000"/>
                    <a:lumOff val="25000"/>
                  </a:schemeClr>
                </a:solidFill>
              </a:rPr>
              <a:t> </a:t>
            </a:r>
            <a:r>
              <a:rPr lang="de-DE" sz="1000" dirty="0" err="1">
                <a:solidFill>
                  <a:schemeClr val="tx1">
                    <a:lumMod val="75000"/>
                    <a:lumOff val="25000"/>
                  </a:schemeClr>
                </a:solidFill>
              </a:rPr>
              <a:t>dark</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131" name="Gruppieren 130">
            <a:extLst>
              <a:ext uri="{FF2B5EF4-FFF2-40B4-BE49-F238E27FC236}">
                <a16:creationId xmlns:a16="http://schemas.microsoft.com/office/drawing/2014/main" id="{AC5906CD-8238-4783-8B2C-10A8302148AF}"/>
              </a:ext>
            </a:extLst>
          </p:cNvPr>
          <p:cNvGrpSpPr/>
          <p:nvPr/>
        </p:nvGrpSpPr>
        <p:grpSpPr>
          <a:xfrm>
            <a:off x="564376" y="6128052"/>
            <a:ext cx="845240" cy="248085"/>
            <a:chOff x="520185" y="2936051"/>
            <a:chExt cx="845240" cy="248085"/>
          </a:xfrm>
        </p:grpSpPr>
        <p:pic>
          <p:nvPicPr>
            <p:cNvPr id="132" name="Grafik 131">
              <a:extLst>
                <a:ext uri="{FF2B5EF4-FFF2-40B4-BE49-F238E27FC236}">
                  <a16:creationId xmlns:a16="http://schemas.microsoft.com/office/drawing/2014/main" id="{B1C40640-D475-44CA-B508-D1D489DEFB33}"/>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520185" y="2964848"/>
              <a:ext cx="216000" cy="216000"/>
            </a:xfrm>
            <a:prstGeom prst="rect">
              <a:avLst/>
            </a:prstGeom>
          </p:spPr>
        </p:pic>
        <p:grpSp>
          <p:nvGrpSpPr>
            <p:cNvPr id="134" name="Gruppieren 133">
              <a:extLst>
                <a:ext uri="{FF2B5EF4-FFF2-40B4-BE49-F238E27FC236}">
                  <a16:creationId xmlns:a16="http://schemas.microsoft.com/office/drawing/2014/main" id="{6476AFAB-14B0-4202-9B21-883937665A84}"/>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36" name="Freihandform: Form 135">
                <a:extLst>
                  <a:ext uri="{FF2B5EF4-FFF2-40B4-BE49-F238E27FC236}">
                    <a16:creationId xmlns:a16="http://schemas.microsoft.com/office/drawing/2014/main" id="{F81D720D-4BC4-45A0-908D-71AE826A2FF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E80F0D79-D8F4-4A3A-BF65-4E23E876A9C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35" name="Grafik 134">
              <a:extLst>
                <a:ext uri="{FF2B5EF4-FFF2-40B4-BE49-F238E27FC236}">
                  <a16:creationId xmlns:a16="http://schemas.microsoft.com/office/drawing/2014/main" id="{7F6E406C-2C2D-4865-9645-CF8423C6569D}"/>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1082145" y="2961559"/>
              <a:ext cx="283280" cy="222577"/>
            </a:xfrm>
            <a:prstGeom prst="rect">
              <a:avLst/>
            </a:prstGeom>
          </p:spPr>
        </p:pic>
      </p:grpSp>
      <p:grpSp>
        <p:nvGrpSpPr>
          <p:cNvPr id="138" name="Gruppieren 137">
            <a:extLst>
              <a:ext uri="{FF2B5EF4-FFF2-40B4-BE49-F238E27FC236}">
                <a16:creationId xmlns:a16="http://schemas.microsoft.com/office/drawing/2014/main" id="{8BAC38EA-DDC3-472A-BD88-B7116B76751E}"/>
              </a:ext>
            </a:extLst>
          </p:cNvPr>
          <p:cNvGrpSpPr/>
          <p:nvPr/>
        </p:nvGrpSpPr>
        <p:grpSpPr>
          <a:xfrm>
            <a:off x="564376" y="3390465"/>
            <a:ext cx="845240" cy="248085"/>
            <a:chOff x="520185" y="2936051"/>
            <a:chExt cx="845240" cy="248085"/>
          </a:xfrm>
        </p:grpSpPr>
        <p:pic>
          <p:nvPicPr>
            <p:cNvPr id="139" name="Grafik 138">
              <a:extLst>
                <a:ext uri="{FF2B5EF4-FFF2-40B4-BE49-F238E27FC236}">
                  <a16:creationId xmlns:a16="http://schemas.microsoft.com/office/drawing/2014/main" id="{B93CF752-53FA-401E-89A5-4280C9A9BEC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520185" y="2964848"/>
              <a:ext cx="216000" cy="216000"/>
            </a:xfrm>
            <a:prstGeom prst="rect">
              <a:avLst/>
            </a:prstGeom>
          </p:spPr>
        </p:pic>
        <p:grpSp>
          <p:nvGrpSpPr>
            <p:cNvPr id="140" name="Gruppieren 139">
              <a:extLst>
                <a:ext uri="{FF2B5EF4-FFF2-40B4-BE49-F238E27FC236}">
                  <a16:creationId xmlns:a16="http://schemas.microsoft.com/office/drawing/2014/main" id="{37473329-8AAE-4EFF-95F5-CDF788305F02}"/>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42" name="Freihandform: Form 141">
                <a:extLst>
                  <a:ext uri="{FF2B5EF4-FFF2-40B4-BE49-F238E27FC236}">
                    <a16:creationId xmlns:a16="http://schemas.microsoft.com/office/drawing/2014/main" id="{A0F17176-91CF-47CE-8250-28ABBA60F2C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D73F1AE5-32B2-4F7C-95D5-0DCFB0C529F9}"/>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41" name="Grafik 140">
              <a:extLst>
                <a:ext uri="{FF2B5EF4-FFF2-40B4-BE49-F238E27FC236}">
                  <a16:creationId xmlns:a16="http://schemas.microsoft.com/office/drawing/2014/main" id="{B45F773D-5709-4633-BCA4-03B5E30DC049}"/>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1082145" y="2961559"/>
              <a:ext cx="283280" cy="222577"/>
            </a:xfrm>
            <a:prstGeom prst="rect">
              <a:avLst/>
            </a:prstGeom>
          </p:spPr>
        </p:pic>
      </p:grpSp>
      <p:grpSp>
        <p:nvGrpSpPr>
          <p:cNvPr id="5" name="Gruppieren 4"/>
          <p:cNvGrpSpPr/>
          <p:nvPr/>
        </p:nvGrpSpPr>
        <p:grpSpPr>
          <a:xfrm>
            <a:off x="440853" y="5698097"/>
            <a:ext cx="783027" cy="216000"/>
            <a:chOff x="440853" y="5698097"/>
            <a:chExt cx="783027" cy="216000"/>
          </a:xfrm>
        </p:grpSpPr>
        <p:sp>
          <p:nvSpPr>
            <p:cNvPr id="40" name="Rechteck 39">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2" name="Rechteck 1"/>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43" name="Gruppieren 42"/>
          <p:cNvGrpSpPr/>
          <p:nvPr/>
        </p:nvGrpSpPr>
        <p:grpSpPr>
          <a:xfrm>
            <a:off x="1840123" y="5698097"/>
            <a:ext cx="783027" cy="216000"/>
            <a:chOff x="440853" y="5698097"/>
            <a:chExt cx="783027" cy="216000"/>
          </a:xfrm>
        </p:grpSpPr>
        <p:sp>
          <p:nvSpPr>
            <p:cNvPr id="44" name="Rechteck 43">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45" name="Rechteck 44"/>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46" name="Gruppieren 45"/>
          <p:cNvGrpSpPr/>
          <p:nvPr/>
        </p:nvGrpSpPr>
        <p:grpSpPr>
          <a:xfrm>
            <a:off x="3237219" y="5698097"/>
            <a:ext cx="783027" cy="216000"/>
            <a:chOff x="440853" y="5698097"/>
            <a:chExt cx="783027" cy="216000"/>
          </a:xfrm>
        </p:grpSpPr>
        <p:sp>
          <p:nvSpPr>
            <p:cNvPr id="47" name="Rechteck 46">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48" name="Rechteck 47"/>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49" name="Gruppieren 48"/>
          <p:cNvGrpSpPr/>
          <p:nvPr/>
        </p:nvGrpSpPr>
        <p:grpSpPr>
          <a:xfrm>
            <a:off x="4636396" y="5698097"/>
            <a:ext cx="783027" cy="216000"/>
            <a:chOff x="440853" y="5698097"/>
            <a:chExt cx="783027" cy="216000"/>
          </a:xfrm>
        </p:grpSpPr>
        <p:sp>
          <p:nvSpPr>
            <p:cNvPr id="50" name="Rechteck 49">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51" name="Rechteck 50"/>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52" name="Gruppieren 51"/>
          <p:cNvGrpSpPr/>
          <p:nvPr/>
        </p:nvGrpSpPr>
        <p:grpSpPr>
          <a:xfrm>
            <a:off x="6039101" y="5698097"/>
            <a:ext cx="783027" cy="216000"/>
            <a:chOff x="440853" y="5698097"/>
            <a:chExt cx="783027" cy="216000"/>
          </a:xfrm>
        </p:grpSpPr>
        <p:sp>
          <p:nvSpPr>
            <p:cNvPr id="53" name="Rechteck 52">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54" name="Rechteck 53"/>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grpSp>
        <p:nvGrpSpPr>
          <p:cNvPr id="55" name="Gruppieren 54"/>
          <p:cNvGrpSpPr/>
          <p:nvPr/>
        </p:nvGrpSpPr>
        <p:grpSpPr>
          <a:xfrm>
            <a:off x="7430129" y="5698097"/>
            <a:ext cx="783027" cy="216000"/>
            <a:chOff x="440853" y="5698097"/>
            <a:chExt cx="783027" cy="216000"/>
          </a:xfrm>
        </p:grpSpPr>
        <p:sp>
          <p:nvSpPr>
            <p:cNvPr id="56" name="Rechteck 55">
              <a:extLst>
                <a:ext uri="{FF2B5EF4-FFF2-40B4-BE49-F238E27FC236}">
                  <a16:creationId xmlns:a16="http://schemas.microsoft.com/office/drawing/2014/main" id="{B1D4DA05-C153-4360-BD13-66237FFCDCF8}"/>
                </a:ext>
              </a:extLst>
            </p:cNvPr>
            <p:cNvSpPr/>
            <p:nvPr/>
          </p:nvSpPr>
          <p:spPr>
            <a:xfrm>
              <a:off x="845775" y="5698097"/>
              <a:ext cx="378105"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R10/B</a:t>
              </a:r>
              <a:endParaRPr lang="de-DE" sz="700" dirty="0">
                <a:solidFill>
                  <a:schemeClr val="bg1">
                    <a:lumMod val="50000"/>
                  </a:schemeClr>
                </a:solidFill>
              </a:endParaRPr>
            </a:p>
          </p:txBody>
        </p:sp>
        <p:sp>
          <p:nvSpPr>
            <p:cNvPr id="57" name="Rechteck 56"/>
            <p:cNvSpPr/>
            <p:nvPr/>
          </p:nvSpPr>
          <p:spPr>
            <a:xfrm>
              <a:off x="440853" y="5698097"/>
              <a:ext cx="468398" cy="215444"/>
            </a:xfrm>
            <a:prstGeom prst="rect">
              <a:avLst/>
            </a:prstGeom>
          </p:spPr>
          <p:txBody>
            <a:bodyPr wrap="none">
              <a:spAutoFit/>
            </a:bodyPr>
            <a:lstStyle/>
            <a:p>
              <a:r>
                <a:rPr lang="de-DE" sz="800" dirty="0">
                  <a:solidFill>
                    <a:schemeClr val="bg1">
                      <a:lumMod val="50000"/>
                    </a:schemeClr>
                  </a:solidFill>
                </a:rPr>
                <a:t>g</a:t>
              </a:r>
              <a:r>
                <a:rPr lang="de-DE" sz="800" dirty="0" smtClean="0">
                  <a:solidFill>
                    <a:schemeClr val="bg1">
                      <a:lumMod val="50000"/>
                    </a:schemeClr>
                  </a:solidFill>
                </a:rPr>
                <a:t>latt +</a:t>
              </a:r>
              <a:endParaRPr lang="de-DE" dirty="0"/>
            </a:p>
          </p:txBody>
        </p:sp>
      </p:grpSp>
    </p:spTree>
    <p:extLst>
      <p:ext uri="{BB962C8B-B14F-4D97-AF65-F5344CB8AC3E}">
        <p14:creationId xmlns:p14="http://schemas.microsoft.com/office/powerpoint/2010/main" val="427251236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DD7D3E5-AA0F-4F00-B50C-689477C6F883}"/>
              </a:ext>
            </a:extLst>
          </p:cNvPr>
          <p:cNvSpPr>
            <a:spLocks noGrp="1"/>
          </p:cNvSpPr>
          <p:nvPr>
            <p:ph type="body" sz="quarter" idx="13"/>
          </p:nvPr>
        </p:nvSpPr>
        <p:spPr/>
        <p:txBody>
          <a:bodyPr/>
          <a:lstStyle/>
          <a:p>
            <a:r>
              <a:rPr lang="de-DE" dirty="0" smtClean="0"/>
              <a:t>KOMBINATIONSMÖGLICHKEITEN</a:t>
            </a:r>
            <a:endParaRPr lang="de-DE" dirty="0"/>
          </a:p>
        </p:txBody>
      </p:sp>
      <p:sp>
        <p:nvSpPr>
          <p:cNvPr id="5" name="Titel 4">
            <a:extLst>
              <a:ext uri="{FF2B5EF4-FFF2-40B4-BE49-F238E27FC236}">
                <a16:creationId xmlns:a16="http://schemas.microsoft.com/office/drawing/2014/main" id="{215780FA-E157-43AF-970F-6DC3ED895163}"/>
              </a:ext>
            </a:extLst>
          </p:cNvPr>
          <p:cNvSpPr>
            <a:spLocks noGrp="1"/>
          </p:cNvSpPr>
          <p:nvPr>
            <p:ph type="title"/>
          </p:nvPr>
        </p:nvSpPr>
        <p:spPr/>
        <p:txBody>
          <a:bodyPr/>
          <a:lstStyle/>
          <a:p>
            <a:r>
              <a:rPr lang="de-DE" dirty="0"/>
              <a:t>MARBLE </a:t>
            </a:r>
            <a:r>
              <a:rPr lang="de-DE" dirty="0" smtClean="0"/>
              <a:t>+ </a:t>
            </a:r>
            <a:r>
              <a:rPr lang="de-DE" dirty="0"/>
              <a:t>MORE</a:t>
            </a:r>
          </a:p>
        </p:txBody>
      </p:sp>
      <p:pic>
        <p:nvPicPr>
          <p:cNvPr id="8" name="Grafik 7">
            <a:extLst>
              <a:ext uri="{FF2B5EF4-FFF2-40B4-BE49-F238E27FC236}">
                <a16:creationId xmlns:a16="http://schemas.microsoft.com/office/drawing/2014/main" id="{B953146F-89F9-4D13-B99E-218585CFC0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2575" y="3380501"/>
            <a:ext cx="1044257" cy="434099"/>
          </a:xfrm>
          <a:prstGeom prst="rect">
            <a:avLst/>
          </a:prstGeo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6718F4D8-5F5C-4473-BD38-9772681A67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2575" y="3955450"/>
            <a:ext cx="1044257" cy="438307"/>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5D1A4767-4A04-44EE-B961-5B67F8CC42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2574" y="4534607"/>
            <a:ext cx="1044257" cy="434099"/>
          </a:xfrm>
          <a:prstGeom prst="rect">
            <a:avLst/>
          </a:prstGeom>
          <a:effectLst>
            <a:outerShdw blurRad="50800" dist="38100" dir="2700000" algn="tl" rotWithShape="0">
              <a:prstClr val="black">
                <a:alpha val="40000"/>
              </a:prstClr>
            </a:outerShdw>
          </a:effectLst>
        </p:spPr>
      </p:pic>
      <p:sp>
        <p:nvSpPr>
          <p:cNvPr id="11" name="Textfeld 10">
            <a:extLst>
              <a:ext uri="{FF2B5EF4-FFF2-40B4-BE49-F238E27FC236}">
                <a16:creationId xmlns:a16="http://schemas.microsoft.com/office/drawing/2014/main" id="{C0F8BA41-9B37-4FEC-BD32-A88C965A594A}"/>
              </a:ext>
            </a:extLst>
          </p:cNvPr>
          <p:cNvSpPr txBox="1"/>
          <p:nvPr/>
        </p:nvSpPr>
        <p:spPr>
          <a:xfrm>
            <a:off x="672337" y="3388782"/>
            <a:ext cx="1211865" cy="400110"/>
          </a:xfrm>
          <a:prstGeom prst="rect">
            <a:avLst/>
          </a:prstGeom>
          <a:noFill/>
        </p:spPr>
        <p:txBody>
          <a:bodyPr wrap="square" rtlCol="0">
            <a:spAutoFit/>
          </a:bodyPr>
          <a:lstStyle/>
          <a:p>
            <a:r>
              <a:rPr lang="de-DE" sz="1000" dirty="0"/>
              <a:t>Ascona</a:t>
            </a:r>
          </a:p>
          <a:p>
            <a:r>
              <a:rPr lang="de-DE" sz="1000" dirty="0" err="1"/>
              <a:t>mud</a:t>
            </a:r>
            <a:endParaRPr lang="de-DE" sz="1000" dirty="0"/>
          </a:p>
        </p:txBody>
      </p:sp>
      <p:pic>
        <p:nvPicPr>
          <p:cNvPr id="15" name="Grafik 14">
            <a:extLst>
              <a:ext uri="{FF2B5EF4-FFF2-40B4-BE49-F238E27FC236}">
                <a16:creationId xmlns:a16="http://schemas.microsoft.com/office/drawing/2014/main" id="{C8B3102A-2AF2-4F92-AE2F-17BDC94973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1478" y="5109556"/>
            <a:ext cx="1039104" cy="434099"/>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658EB563-AD69-41CC-9720-84E1BEDB54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3825" y="3380501"/>
            <a:ext cx="1044257" cy="434099"/>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14BC2A33-263D-4A1B-856C-1AF53A092A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3825" y="3955450"/>
            <a:ext cx="1044257" cy="438307"/>
          </a:xfrm>
          <a:prstGeom prst="rect">
            <a:avLst/>
          </a:prstGeom>
          <a:effectLst>
            <a:outerShdw blurRad="50800" dist="38100" dir="2700000" algn="tl" rotWithShape="0">
              <a:prstClr val="black">
                <a:alpha val="40000"/>
              </a:prstClr>
            </a:outerShdw>
          </a:effectLst>
        </p:spPr>
      </p:pic>
      <p:pic>
        <p:nvPicPr>
          <p:cNvPr id="18" name="Grafik 17">
            <a:extLst>
              <a:ext uri="{FF2B5EF4-FFF2-40B4-BE49-F238E27FC236}">
                <a16:creationId xmlns:a16="http://schemas.microsoft.com/office/drawing/2014/main" id="{66F10425-848A-4D54-847C-7CE20BC811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3824" y="4534607"/>
            <a:ext cx="1044257" cy="434099"/>
          </a:xfrm>
          <a:prstGeom prst="rect">
            <a:avLst/>
          </a:prstGeom>
          <a:effectLst>
            <a:outerShdw blurRad="50800" dist="38100" dir="2700000" algn="tl" rotWithShape="0">
              <a:prstClr val="black">
                <a:alpha val="40000"/>
              </a:prstClr>
            </a:outerShdw>
          </a:effectLst>
        </p:spPr>
      </p:pic>
      <p:pic>
        <p:nvPicPr>
          <p:cNvPr id="19" name="Grafik 18">
            <a:extLst>
              <a:ext uri="{FF2B5EF4-FFF2-40B4-BE49-F238E27FC236}">
                <a16:creationId xmlns:a16="http://schemas.microsoft.com/office/drawing/2014/main" id="{3B80A747-5ECA-4E57-A65D-AF7D244655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75075" y="3380501"/>
            <a:ext cx="1044257" cy="434099"/>
          </a:xfrm>
          <a:prstGeom prst="rect">
            <a:avLst/>
          </a:prstGeom>
          <a:effectLst>
            <a:outerShdw blurRad="50800" dist="38100" dir="2700000" algn="tl" rotWithShape="0">
              <a:prstClr val="black">
                <a:alpha val="40000"/>
              </a:prstClr>
            </a:outerShdw>
          </a:effectLst>
        </p:spPr>
      </p:pic>
      <p:pic>
        <p:nvPicPr>
          <p:cNvPr id="20" name="Grafik 19">
            <a:extLst>
              <a:ext uri="{FF2B5EF4-FFF2-40B4-BE49-F238E27FC236}">
                <a16:creationId xmlns:a16="http://schemas.microsoft.com/office/drawing/2014/main" id="{2733407C-0637-4450-B035-62C7B0F00A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5075" y="3955450"/>
            <a:ext cx="1044257" cy="438307"/>
          </a:xfrm>
          <a:prstGeom prst="rect">
            <a:avLst/>
          </a:prstGeom>
          <a:effectLst>
            <a:outerShdw blurRad="50800" dist="38100" dir="2700000" algn="tl" rotWithShape="0">
              <a:prstClr val="black">
                <a:alpha val="40000"/>
              </a:prstClr>
            </a:outerShdw>
          </a:effectLst>
        </p:spPr>
      </p:pic>
      <p:pic>
        <p:nvPicPr>
          <p:cNvPr id="21" name="Grafik 20">
            <a:extLst>
              <a:ext uri="{FF2B5EF4-FFF2-40B4-BE49-F238E27FC236}">
                <a16:creationId xmlns:a16="http://schemas.microsoft.com/office/drawing/2014/main" id="{B55DC543-DA7B-4534-8CEC-0E1F74F549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75075" y="4534607"/>
            <a:ext cx="1044257" cy="434099"/>
          </a:xfrm>
          <a:prstGeom prst="rect">
            <a:avLst/>
          </a:prstGeom>
          <a:effectLst>
            <a:outerShdw blurRad="50800" dist="38100" dir="2700000" algn="tl" rotWithShape="0">
              <a:prstClr val="black">
                <a:alpha val="40000"/>
              </a:prstClr>
            </a:outerShdw>
          </a:effectLst>
        </p:spPr>
      </p:pic>
      <p:pic>
        <p:nvPicPr>
          <p:cNvPr id="22" name="Grafik 21">
            <a:extLst>
              <a:ext uri="{FF2B5EF4-FFF2-40B4-BE49-F238E27FC236}">
                <a16:creationId xmlns:a16="http://schemas.microsoft.com/office/drawing/2014/main" id="{629ADDCD-1B0D-4E04-9D9D-204F162AE3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6325" y="3380501"/>
            <a:ext cx="1044257" cy="434099"/>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D54542F5-D8A0-4B34-9B73-DF3F2C36CF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6325" y="3955450"/>
            <a:ext cx="1044257" cy="438307"/>
          </a:xfrm>
          <a:prstGeom prst="rect">
            <a:avLst/>
          </a:prstGeom>
          <a:effectLst>
            <a:outerShdw blurRad="50800" dist="38100" dir="2700000" algn="tl" rotWithShape="0">
              <a:prstClr val="black">
                <a:alpha val="40000"/>
              </a:prstClr>
            </a:outerShdw>
          </a:effectLst>
        </p:spPr>
      </p:pic>
      <p:pic>
        <p:nvPicPr>
          <p:cNvPr id="24" name="Grafik 23">
            <a:extLst>
              <a:ext uri="{FF2B5EF4-FFF2-40B4-BE49-F238E27FC236}">
                <a16:creationId xmlns:a16="http://schemas.microsoft.com/office/drawing/2014/main" id="{7E2996DA-CC07-4ABE-ABF7-A1A9F921B0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6325" y="4534607"/>
            <a:ext cx="1044257" cy="434099"/>
          </a:xfrm>
          <a:prstGeom prst="rect">
            <a:avLst/>
          </a:prstGeom>
          <a:effectLst>
            <a:outerShdw blurRad="50800" dist="38100" dir="2700000" algn="tl" rotWithShape="0">
              <a:prstClr val="black">
                <a:alpha val="40000"/>
              </a:prstClr>
            </a:outerShdw>
          </a:effectLst>
        </p:spPr>
      </p:pic>
      <p:pic>
        <p:nvPicPr>
          <p:cNvPr id="25" name="Grafik 24">
            <a:extLst>
              <a:ext uri="{FF2B5EF4-FFF2-40B4-BE49-F238E27FC236}">
                <a16:creationId xmlns:a16="http://schemas.microsoft.com/office/drawing/2014/main" id="{A343381F-9476-46A0-A6F6-A86ACB0170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97575" y="3380501"/>
            <a:ext cx="1044257" cy="434099"/>
          </a:xfrm>
          <a:prstGeom prst="rect">
            <a:avLst/>
          </a:prstGeom>
          <a:effectLst>
            <a:outerShdw blurRad="50800" dist="38100" dir="2700000" algn="tl" rotWithShape="0">
              <a:prstClr val="black">
                <a:alpha val="40000"/>
              </a:prstClr>
            </a:outerShdw>
          </a:effectLst>
        </p:spPr>
      </p:pic>
      <p:pic>
        <p:nvPicPr>
          <p:cNvPr id="26" name="Grafik 25">
            <a:extLst>
              <a:ext uri="{FF2B5EF4-FFF2-40B4-BE49-F238E27FC236}">
                <a16:creationId xmlns:a16="http://schemas.microsoft.com/office/drawing/2014/main" id="{95AB47CA-A614-45D4-B5A5-D9A3B1AF63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7575" y="3955450"/>
            <a:ext cx="1044257" cy="438307"/>
          </a:xfrm>
          <a:prstGeom prst="rect">
            <a:avLst/>
          </a:prstGeom>
          <a:effectLst>
            <a:outerShdw blurRad="50800" dist="38100" dir="2700000" algn="tl" rotWithShape="0">
              <a:prstClr val="black">
                <a:alpha val="40000"/>
              </a:prstClr>
            </a:outerShdw>
          </a:effectLst>
        </p:spPr>
      </p:pic>
      <p:pic>
        <p:nvPicPr>
          <p:cNvPr id="27" name="Grafik 26">
            <a:extLst>
              <a:ext uri="{FF2B5EF4-FFF2-40B4-BE49-F238E27FC236}">
                <a16:creationId xmlns:a16="http://schemas.microsoft.com/office/drawing/2014/main" id="{3E7DA230-A733-4780-9E88-FFABE8212F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7574" y="4534607"/>
            <a:ext cx="1044257" cy="434099"/>
          </a:xfrm>
          <a:prstGeom prst="rect">
            <a:avLst/>
          </a:prstGeom>
          <a:effectLst>
            <a:outerShdw blurRad="50800" dist="38100" dir="2700000" algn="tl" rotWithShape="0">
              <a:prstClr val="black">
                <a:alpha val="40000"/>
              </a:prstClr>
            </a:outerShdw>
          </a:effectLst>
        </p:spPr>
      </p:pic>
      <p:pic>
        <p:nvPicPr>
          <p:cNvPr id="28" name="Grafik 27">
            <a:extLst>
              <a:ext uri="{FF2B5EF4-FFF2-40B4-BE49-F238E27FC236}">
                <a16:creationId xmlns:a16="http://schemas.microsoft.com/office/drawing/2014/main" id="{13C79E93-69FE-4738-A5F0-8C79617C5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08825" y="3380501"/>
            <a:ext cx="1044257" cy="434099"/>
          </a:xfrm>
          <a:prstGeom prst="rect">
            <a:avLst/>
          </a:prstGeom>
          <a:effectLst>
            <a:outerShdw blurRad="50800" dist="38100" dir="2700000" algn="tl" rotWithShape="0">
              <a:prstClr val="black">
                <a:alpha val="40000"/>
              </a:prstClr>
            </a:outerShdw>
          </a:effectLst>
        </p:spPr>
      </p:pic>
      <p:pic>
        <p:nvPicPr>
          <p:cNvPr id="29" name="Grafik 28">
            <a:extLst>
              <a:ext uri="{FF2B5EF4-FFF2-40B4-BE49-F238E27FC236}">
                <a16:creationId xmlns:a16="http://schemas.microsoft.com/office/drawing/2014/main" id="{45ECA7BC-BF5F-42E0-A0A1-A1E38DA18E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8825" y="3955450"/>
            <a:ext cx="1044257" cy="438307"/>
          </a:xfrm>
          <a:prstGeom prst="rect">
            <a:avLst/>
          </a:prstGeom>
          <a:effectLst>
            <a:outerShdw blurRad="50800" dist="38100" dir="2700000" algn="tl" rotWithShape="0">
              <a:prstClr val="black">
                <a:alpha val="40000"/>
              </a:prstClr>
            </a:outerShdw>
          </a:effectLst>
        </p:spPr>
      </p:pic>
      <p:pic>
        <p:nvPicPr>
          <p:cNvPr id="30" name="Grafik 29">
            <a:extLst>
              <a:ext uri="{FF2B5EF4-FFF2-40B4-BE49-F238E27FC236}">
                <a16:creationId xmlns:a16="http://schemas.microsoft.com/office/drawing/2014/main" id="{612D6DFF-48D8-4234-A3BB-E4C5600FA2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8825" y="4534607"/>
            <a:ext cx="1044257" cy="434099"/>
          </a:xfrm>
          <a:prstGeom prst="rect">
            <a:avLst/>
          </a:prstGeom>
          <a:effectLst>
            <a:outerShdw blurRad="50800" dist="38100" dir="2700000" algn="tl" rotWithShape="0">
              <a:prstClr val="black">
                <a:alpha val="40000"/>
              </a:prstClr>
            </a:outerShdw>
          </a:effectLst>
        </p:spPr>
      </p:pic>
      <p:pic>
        <p:nvPicPr>
          <p:cNvPr id="31" name="Grafik 30">
            <a:extLst>
              <a:ext uri="{FF2B5EF4-FFF2-40B4-BE49-F238E27FC236}">
                <a16:creationId xmlns:a16="http://schemas.microsoft.com/office/drawing/2014/main" id="{9AF912DD-2279-4D89-8DCD-C2D0656767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80228" y="5109556"/>
            <a:ext cx="1039104" cy="434099"/>
          </a:xfrm>
          <a:prstGeom prst="rect">
            <a:avLst/>
          </a:prstGeom>
          <a:effectLst>
            <a:outerShdw blurRad="50800" dist="38100" dir="2700000" algn="tl" rotWithShape="0">
              <a:prstClr val="black">
                <a:alpha val="40000"/>
              </a:prstClr>
            </a:outerShdw>
          </a:effectLst>
        </p:spPr>
      </p:pic>
      <p:pic>
        <p:nvPicPr>
          <p:cNvPr id="32" name="Grafik 31">
            <a:extLst>
              <a:ext uri="{FF2B5EF4-FFF2-40B4-BE49-F238E27FC236}">
                <a16:creationId xmlns:a16="http://schemas.microsoft.com/office/drawing/2014/main" id="{6A5BA3CE-F210-497E-91EC-126AFDAA35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13978" y="5109556"/>
            <a:ext cx="1039104" cy="434099"/>
          </a:xfrm>
          <a:prstGeom prst="rect">
            <a:avLst/>
          </a:prstGeom>
          <a:effectLst>
            <a:outerShdw blurRad="50800" dist="38100" dir="2700000" algn="tl" rotWithShape="0">
              <a:prstClr val="black">
                <a:alpha val="40000"/>
              </a:prstClr>
            </a:outerShdw>
          </a:effectLst>
        </p:spPr>
      </p:pic>
      <p:sp>
        <p:nvSpPr>
          <p:cNvPr id="33" name="Textfeld 32">
            <a:extLst>
              <a:ext uri="{FF2B5EF4-FFF2-40B4-BE49-F238E27FC236}">
                <a16:creationId xmlns:a16="http://schemas.microsoft.com/office/drawing/2014/main" id="{4651DDE0-20A1-4ACC-8A89-CF0BE09FDD2A}"/>
              </a:ext>
            </a:extLst>
          </p:cNvPr>
          <p:cNvSpPr txBox="1"/>
          <p:nvPr/>
        </p:nvSpPr>
        <p:spPr>
          <a:xfrm>
            <a:off x="672337" y="3960541"/>
            <a:ext cx="1211865" cy="400110"/>
          </a:xfrm>
          <a:prstGeom prst="rect">
            <a:avLst/>
          </a:prstGeom>
          <a:noFill/>
        </p:spPr>
        <p:txBody>
          <a:bodyPr wrap="square" rtlCol="0">
            <a:spAutoFit/>
          </a:bodyPr>
          <a:lstStyle/>
          <a:p>
            <a:r>
              <a:rPr lang="de-DE" sz="1000" dirty="0"/>
              <a:t>Ascona</a:t>
            </a:r>
          </a:p>
          <a:p>
            <a:r>
              <a:rPr lang="de-DE" sz="1000" dirty="0" err="1"/>
              <a:t>pearl</a:t>
            </a:r>
            <a:endParaRPr lang="de-DE" sz="1000" dirty="0"/>
          </a:p>
        </p:txBody>
      </p:sp>
      <p:sp>
        <p:nvSpPr>
          <p:cNvPr id="34" name="Textfeld 33">
            <a:extLst>
              <a:ext uri="{FF2B5EF4-FFF2-40B4-BE49-F238E27FC236}">
                <a16:creationId xmlns:a16="http://schemas.microsoft.com/office/drawing/2014/main" id="{F203D0D9-FEDA-4B44-968D-015A51ECD6A8}"/>
              </a:ext>
            </a:extLst>
          </p:cNvPr>
          <p:cNvSpPr txBox="1"/>
          <p:nvPr/>
        </p:nvSpPr>
        <p:spPr>
          <a:xfrm>
            <a:off x="672337" y="4545486"/>
            <a:ext cx="1211865" cy="400110"/>
          </a:xfrm>
          <a:prstGeom prst="rect">
            <a:avLst/>
          </a:prstGeom>
          <a:noFill/>
        </p:spPr>
        <p:txBody>
          <a:bodyPr wrap="square" rtlCol="0">
            <a:spAutoFit/>
          </a:bodyPr>
          <a:lstStyle/>
          <a:p>
            <a:r>
              <a:rPr lang="de-DE" sz="1000" dirty="0"/>
              <a:t>Ascona</a:t>
            </a:r>
          </a:p>
          <a:p>
            <a:r>
              <a:rPr lang="de-DE" sz="1000" dirty="0" err="1"/>
              <a:t>stone</a:t>
            </a:r>
            <a:endParaRPr lang="de-DE" sz="1000" dirty="0"/>
          </a:p>
        </p:txBody>
      </p:sp>
      <p:sp>
        <p:nvSpPr>
          <p:cNvPr id="35" name="Textfeld 34">
            <a:extLst>
              <a:ext uri="{FF2B5EF4-FFF2-40B4-BE49-F238E27FC236}">
                <a16:creationId xmlns:a16="http://schemas.microsoft.com/office/drawing/2014/main" id="{1A00C1BA-3089-4043-BFEE-B60E6FE23180}"/>
              </a:ext>
            </a:extLst>
          </p:cNvPr>
          <p:cNvSpPr txBox="1"/>
          <p:nvPr/>
        </p:nvSpPr>
        <p:spPr>
          <a:xfrm>
            <a:off x="655019" y="5126550"/>
            <a:ext cx="1211865" cy="400110"/>
          </a:xfrm>
          <a:prstGeom prst="rect">
            <a:avLst/>
          </a:prstGeom>
          <a:noFill/>
        </p:spPr>
        <p:txBody>
          <a:bodyPr wrap="square" rtlCol="0">
            <a:spAutoFit/>
          </a:bodyPr>
          <a:lstStyle/>
          <a:p>
            <a:r>
              <a:rPr lang="de-DE" sz="1000" dirty="0"/>
              <a:t>Ascona</a:t>
            </a:r>
          </a:p>
          <a:p>
            <a:r>
              <a:rPr lang="de-DE" sz="1000" dirty="0" err="1"/>
              <a:t>graphite</a:t>
            </a:r>
            <a:endParaRPr lang="de-DE" sz="1000" dirty="0"/>
          </a:p>
        </p:txBody>
      </p:sp>
      <p:sp>
        <p:nvSpPr>
          <p:cNvPr id="36" name="Textfeld 35">
            <a:extLst>
              <a:ext uri="{FF2B5EF4-FFF2-40B4-BE49-F238E27FC236}">
                <a16:creationId xmlns:a16="http://schemas.microsoft.com/office/drawing/2014/main" id="{AACD1D9B-0069-4492-9C0A-77F5C2D63B5F}"/>
              </a:ext>
            </a:extLst>
          </p:cNvPr>
          <p:cNvSpPr txBox="1"/>
          <p:nvPr/>
        </p:nvSpPr>
        <p:spPr>
          <a:xfrm>
            <a:off x="2845784" y="2109530"/>
            <a:ext cx="635000" cy="400110"/>
          </a:xfrm>
          <a:prstGeom prst="rect">
            <a:avLst/>
          </a:prstGeom>
          <a:noFill/>
        </p:spPr>
        <p:txBody>
          <a:bodyPr wrap="square" rtlCol="0">
            <a:spAutoFit/>
          </a:bodyPr>
          <a:lstStyle/>
          <a:p>
            <a:pPr algn="ctr"/>
            <a:r>
              <a:rPr lang="de-DE" sz="1000" dirty="0" err="1"/>
              <a:t>illusion</a:t>
            </a:r>
            <a:r>
              <a:rPr lang="de-DE" sz="1000" dirty="0"/>
              <a:t> beige</a:t>
            </a:r>
          </a:p>
        </p:txBody>
      </p:sp>
      <p:pic>
        <p:nvPicPr>
          <p:cNvPr id="37" name="Grafik 36">
            <a:extLst>
              <a:ext uri="{FF2B5EF4-FFF2-40B4-BE49-F238E27FC236}">
                <a16:creationId xmlns:a16="http://schemas.microsoft.com/office/drawing/2014/main" id="{51644A38-58C8-46CB-A658-B377EECB29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313"/>
          <a:stretch/>
        </p:blipFill>
        <p:spPr>
          <a:xfrm>
            <a:off x="1702785" y="2590672"/>
            <a:ext cx="634999" cy="643329"/>
          </a:xfrm>
          <a:prstGeom prst="rect">
            <a:avLst/>
          </a:prstGeom>
          <a:effectLst>
            <a:outerShdw blurRad="50800" dist="38100" dir="2700000" algn="tl" rotWithShape="0">
              <a:prstClr val="black">
                <a:alpha val="40000"/>
              </a:prstClr>
            </a:outerShdw>
          </a:effectLst>
        </p:spPr>
      </p:pic>
      <p:pic>
        <p:nvPicPr>
          <p:cNvPr id="38" name="Grafik 37">
            <a:extLst>
              <a:ext uri="{FF2B5EF4-FFF2-40B4-BE49-F238E27FC236}">
                <a16:creationId xmlns:a16="http://schemas.microsoft.com/office/drawing/2014/main" id="{297F734A-9AB4-47AE-BE57-2562775B671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826735" y="2590672"/>
            <a:ext cx="634999" cy="643329"/>
          </a:xfrm>
          <a:prstGeom prst="rect">
            <a:avLst/>
          </a:prstGeom>
          <a:effectLst>
            <a:outerShdw blurRad="50800" dist="38100" dir="2700000" algn="tl" rotWithShape="0">
              <a:prstClr val="black">
                <a:alpha val="40000"/>
              </a:prstClr>
            </a:outerShdw>
          </a:effectLst>
        </p:spPr>
      </p:pic>
      <p:pic>
        <p:nvPicPr>
          <p:cNvPr id="39" name="Grafik 38">
            <a:extLst>
              <a:ext uri="{FF2B5EF4-FFF2-40B4-BE49-F238E27FC236}">
                <a16:creationId xmlns:a16="http://schemas.microsoft.com/office/drawing/2014/main" id="{C46C4DC7-4B28-4EDC-8D94-B4A8AE038D1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950685" y="2590672"/>
            <a:ext cx="634999" cy="643329"/>
          </a:xfrm>
          <a:prstGeom prst="rect">
            <a:avLst/>
          </a:prstGeom>
          <a:effectLst>
            <a:outerShdw blurRad="50800" dist="38100" dir="2700000" algn="tl" rotWithShape="0">
              <a:prstClr val="black">
                <a:alpha val="40000"/>
              </a:prstClr>
            </a:outerShdw>
          </a:effectLst>
        </p:spPr>
      </p:pic>
      <p:pic>
        <p:nvPicPr>
          <p:cNvPr id="40" name="Grafik 39">
            <a:extLst>
              <a:ext uri="{FF2B5EF4-FFF2-40B4-BE49-F238E27FC236}">
                <a16:creationId xmlns:a16="http://schemas.microsoft.com/office/drawing/2014/main" id="{87FAF109-D7B8-4790-AFDC-B387B89322E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74635" y="2590672"/>
            <a:ext cx="634999" cy="643329"/>
          </a:xfrm>
          <a:prstGeom prst="rect">
            <a:avLst/>
          </a:prstGeom>
          <a:effectLst>
            <a:outerShdw blurRad="50800" dist="38100" dir="2700000" algn="tl" rotWithShape="0">
              <a:prstClr val="black">
                <a:alpha val="40000"/>
              </a:prstClr>
            </a:outerShdw>
          </a:effectLst>
        </p:spPr>
      </p:pic>
      <p:pic>
        <p:nvPicPr>
          <p:cNvPr id="41" name="Grafik 40">
            <a:extLst>
              <a:ext uri="{FF2B5EF4-FFF2-40B4-BE49-F238E27FC236}">
                <a16:creationId xmlns:a16="http://schemas.microsoft.com/office/drawing/2014/main" id="{F9963578-BB84-498B-A417-547B9D4C8D9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198585" y="2590672"/>
            <a:ext cx="634999" cy="643329"/>
          </a:xfrm>
          <a:prstGeom prst="rect">
            <a:avLst/>
          </a:prstGeom>
          <a:effectLst>
            <a:outerShdw blurRad="50800" dist="38100" dir="2700000" algn="tl" rotWithShape="0">
              <a:prstClr val="black">
                <a:alpha val="40000"/>
              </a:prstClr>
            </a:outerShdw>
          </a:effectLst>
        </p:spPr>
      </p:pic>
      <p:pic>
        <p:nvPicPr>
          <p:cNvPr id="42" name="Grafik 41">
            <a:extLst>
              <a:ext uri="{FF2B5EF4-FFF2-40B4-BE49-F238E27FC236}">
                <a16:creationId xmlns:a16="http://schemas.microsoft.com/office/drawing/2014/main" id="{21FA92B9-1D91-4097-9AC9-C82E0B12B4A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322535" y="2590672"/>
            <a:ext cx="634999" cy="643329"/>
          </a:xfrm>
          <a:prstGeom prst="rect">
            <a:avLst/>
          </a:prstGeom>
          <a:effectLst>
            <a:outerShdw blurRad="50800" dist="38100" dir="2700000" algn="tl" rotWithShape="0">
              <a:prstClr val="black">
                <a:alpha val="40000"/>
              </a:prstClr>
            </a:outerShdw>
          </a:effectLst>
        </p:spPr>
      </p:pic>
      <p:sp>
        <p:nvSpPr>
          <p:cNvPr id="46" name="Textfeld 45">
            <a:extLst>
              <a:ext uri="{FF2B5EF4-FFF2-40B4-BE49-F238E27FC236}">
                <a16:creationId xmlns:a16="http://schemas.microsoft.com/office/drawing/2014/main" id="{E7D45986-23F2-47FD-BCA5-490E5A7799A6}"/>
              </a:ext>
            </a:extLst>
          </p:cNvPr>
          <p:cNvSpPr txBox="1"/>
          <p:nvPr/>
        </p:nvSpPr>
        <p:spPr>
          <a:xfrm>
            <a:off x="1715484" y="2109530"/>
            <a:ext cx="635000" cy="400110"/>
          </a:xfrm>
          <a:prstGeom prst="rect">
            <a:avLst/>
          </a:prstGeom>
          <a:noFill/>
        </p:spPr>
        <p:txBody>
          <a:bodyPr wrap="square" rtlCol="0">
            <a:spAutoFit/>
          </a:bodyPr>
          <a:lstStyle/>
          <a:p>
            <a:pPr algn="ctr"/>
            <a:r>
              <a:rPr lang="de-DE" sz="1000" dirty="0" err="1"/>
              <a:t>carrara</a:t>
            </a:r>
            <a:r>
              <a:rPr lang="de-DE" sz="1000" dirty="0"/>
              <a:t> </a:t>
            </a:r>
          </a:p>
          <a:p>
            <a:pPr algn="ctr"/>
            <a:r>
              <a:rPr lang="de-DE" sz="1000" dirty="0" err="1"/>
              <a:t>white</a:t>
            </a:r>
            <a:endParaRPr lang="de-DE" sz="1000" dirty="0"/>
          </a:p>
        </p:txBody>
      </p:sp>
      <p:sp>
        <p:nvSpPr>
          <p:cNvPr id="47" name="Textfeld 46">
            <a:extLst>
              <a:ext uri="{FF2B5EF4-FFF2-40B4-BE49-F238E27FC236}">
                <a16:creationId xmlns:a16="http://schemas.microsoft.com/office/drawing/2014/main" id="{B9308F4E-5168-4BB3-AFD9-81646D804BBE}"/>
              </a:ext>
            </a:extLst>
          </p:cNvPr>
          <p:cNvSpPr txBox="1"/>
          <p:nvPr/>
        </p:nvSpPr>
        <p:spPr>
          <a:xfrm>
            <a:off x="3957034" y="2109530"/>
            <a:ext cx="635000" cy="400110"/>
          </a:xfrm>
          <a:prstGeom prst="rect">
            <a:avLst/>
          </a:prstGeom>
          <a:noFill/>
        </p:spPr>
        <p:txBody>
          <a:bodyPr wrap="square" rtlCol="0">
            <a:spAutoFit/>
          </a:bodyPr>
          <a:lstStyle/>
          <a:p>
            <a:pPr algn="ctr"/>
            <a:r>
              <a:rPr lang="de-DE" sz="1000" dirty="0" err="1"/>
              <a:t>illusion</a:t>
            </a:r>
            <a:r>
              <a:rPr lang="de-DE" sz="1000" dirty="0"/>
              <a:t> </a:t>
            </a:r>
            <a:r>
              <a:rPr lang="de-DE" sz="1000" dirty="0" err="1"/>
              <a:t>dark</a:t>
            </a:r>
            <a:endParaRPr lang="de-DE" sz="1000" dirty="0"/>
          </a:p>
        </p:txBody>
      </p:sp>
      <p:sp>
        <p:nvSpPr>
          <p:cNvPr id="48" name="Textfeld 47">
            <a:extLst>
              <a:ext uri="{FF2B5EF4-FFF2-40B4-BE49-F238E27FC236}">
                <a16:creationId xmlns:a16="http://schemas.microsoft.com/office/drawing/2014/main" id="{92B98AD3-D3B5-496A-9811-93A676C2AEDC}"/>
              </a:ext>
            </a:extLst>
          </p:cNvPr>
          <p:cNvSpPr txBox="1"/>
          <p:nvPr/>
        </p:nvSpPr>
        <p:spPr>
          <a:xfrm>
            <a:off x="5034344" y="2109530"/>
            <a:ext cx="753680" cy="400110"/>
          </a:xfrm>
          <a:prstGeom prst="rect">
            <a:avLst/>
          </a:prstGeom>
          <a:noFill/>
        </p:spPr>
        <p:txBody>
          <a:bodyPr wrap="square" rtlCol="0">
            <a:spAutoFit/>
          </a:bodyPr>
          <a:lstStyle/>
          <a:p>
            <a:pPr algn="ctr"/>
            <a:r>
              <a:rPr lang="de-DE" sz="1000" dirty="0" err="1"/>
              <a:t>labradorit</a:t>
            </a:r>
            <a:r>
              <a:rPr lang="de-DE" sz="1000" dirty="0"/>
              <a:t> </a:t>
            </a:r>
            <a:r>
              <a:rPr lang="de-DE" sz="1000" dirty="0" err="1"/>
              <a:t>blue</a:t>
            </a:r>
            <a:endParaRPr lang="de-DE" sz="1000" dirty="0"/>
          </a:p>
        </p:txBody>
      </p:sp>
      <p:sp>
        <p:nvSpPr>
          <p:cNvPr id="49" name="Textfeld 48">
            <a:extLst>
              <a:ext uri="{FF2B5EF4-FFF2-40B4-BE49-F238E27FC236}">
                <a16:creationId xmlns:a16="http://schemas.microsoft.com/office/drawing/2014/main" id="{6D247C9B-42DD-4CB4-A091-72927F6A2B66}"/>
              </a:ext>
            </a:extLst>
          </p:cNvPr>
          <p:cNvSpPr txBox="1"/>
          <p:nvPr/>
        </p:nvSpPr>
        <p:spPr>
          <a:xfrm>
            <a:off x="6204934" y="2109530"/>
            <a:ext cx="635000" cy="400110"/>
          </a:xfrm>
          <a:prstGeom prst="rect">
            <a:avLst/>
          </a:prstGeom>
          <a:noFill/>
        </p:spPr>
        <p:txBody>
          <a:bodyPr wrap="square" rtlCol="0">
            <a:spAutoFit/>
          </a:bodyPr>
          <a:lstStyle/>
          <a:p>
            <a:pPr algn="ctr"/>
            <a:r>
              <a:rPr lang="de-DE" sz="1000" dirty="0" err="1"/>
              <a:t>verde</a:t>
            </a:r>
            <a:r>
              <a:rPr lang="de-DE" sz="1000" dirty="0"/>
              <a:t> </a:t>
            </a:r>
            <a:r>
              <a:rPr lang="de-DE" sz="1000" dirty="0" err="1"/>
              <a:t>alpi</a:t>
            </a:r>
            <a:endParaRPr lang="de-DE" sz="1000" dirty="0"/>
          </a:p>
        </p:txBody>
      </p:sp>
      <p:sp>
        <p:nvSpPr>
          <p:cNvPr id="50" name="Textfeld 49">
            <a:extLst>
              <a:ext uri="{FF2B5EF4-FFF2-40B4-BE49-F238E27FC236}">
                <a16:creationId xmlns:a16="http://schemas.microsoft.com/office/drawing/2014/main" id="{72100472-1208-4DC5-8B97-FB7A589541DF}"/>
              </a:ext>
            </a:extLst>
          </p:cNvPr>
          <p:cNvSpPr txBox="1"/>
          <p:nvPr/>
        </p:nvSpPr>
        <p:spPr>
          <a:xfrm>
            <a:off x="7328884" y="2109530"/>
            <a:ext cx="635000" cy="246221"/>
          </a:xfrm>
          <a:prstGeom prst="rect">
            <a:avLst/>
          </a:prstGeom>
          <a:noFill/>
        </p:spPr>
        <p:txBody>
          <a:bodyPr wrap="square" rtlCol="0">
            <a:spAutoFit/>
          </a:bodyPr>
          <a:lstStyle/>
          <a:p>
            <a:pPr algn="ctr"/>
            <a:r>
              <a:rPr lang="de-DE" sz="1000" dirty="0" err="1"/>
              <a:t>cielo</a:t>
            </a:r>
            <a:endParaRPr lang="de-DE" sz="1000" dirty="0"/>
          </a:p>
        </p:txBody>
      </p:sp>
    </p:spTree>
    <p:extLst>
      <p:ext uri="{BB962C8B-B14F-4D97-AF65-F5344CB8AC3E}">
        <p14:creationId xmlns:p14="http://schemas.microsoft.com/office/powerpoint/2010/main" val="97905569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Stein enthält.&#10;&#10;Automatisch generierte Beschreibung">
            <a:extLst>
              <a:ext uri="{FF2B5EF4-FFF2-40B4-BE49-F238E27FC236}">
                <a16:creationId xmlns:a16="http://schemas.microsoft.com/office/drawing/2014/main" id="{2F72C010-CAC7-4A6A-AADF-3EB4226E2B37}"/>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E247D212-1374-4EBA-83F0-8088C6003192}"/>
              </a:ext>
            </a:extLst>
          </p:cNvPr>
          <p:cNvSpPr>
            <a:spLocks noGrp="1"/>
          </p:cNvSpPr>
          <p:nvPr>
            <p:ph type="title"/>
          </p:nvPr>
        </p:nvSpPr>
        <p:spPr/>
        <p:txBody>
          <a:bodyPr/>
          <a:lstStyle/>
          <a:p>
            <a:r>
              <a:rPr lang="de-DE" dirty="0"/>
              <a:t>SOLID ROCK</a:t>
            </a:r>
            <a:br>
              <a:rPr lang="de-DE" dirty="0"/>
            </a:br>
            <a:r>
              <a:rPr lang="de-DE" sz="1400" b="0" i="0" u="none" strike="noStrike" baseline="0" dirty="0">
                <a:solidFill>
                  <a:srgbClr val="333333"/>
                </a:solidFill>
                <a:latin typeface="+mn-lt"/>
              </a:rPr>
              <a:t>Kräftig, markant und ausdrucksstark.</a:t>
            </a:r>
            <a:endParaRPr lang="de-DE" dirty="0">
              <a:latin typeface="+mn-lt"/>
            </a:endParaRPr>
          </a:p>
        </p:txBody>
      </p:sp>
    </p:spTree>
    <p:extLst>
      <p:ext uri="{BB962C8B-B14F-4D97-AF65-F5344CB8AC3E}">
        <p14:creationId xmlns:p14="http://schemas.microsoft.com/office/powerpoint/2010/main" val="39577632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Wand, drinnen, Badezimmer, aus Holz enthält.&#10;&#10;Automatisch generierte Beschreibung">
            <a:extLst>
              <a:ext uri="{FF2B5EF4-FFF2-40B4-BE49-F238E27FC236}">
                <a16:creationId xmlns:a16="http://schemas.microsoft.com/office/drawing/2014/main" id="{C702724B-ECA6-4EEF-9297-C8259186805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8382AE3C-44CB-4489-8AB1-2CBC1512CCBB}"/>
              </a:ext>
            </a:extLst>
          </p:cNvPr>
          <p:cNvSpPr>
            <a:spLocks noGrp="1"/>
          </p:cNvSpPr>
          <p:nvPr>
            <p:ph type="title"/>
          </p:nvPr>
        </p:nvSpPr>
        <p:spPr/>
        <p:txBody>
          <a:bodyPr/>
          <a:lstStyle/>
          <a:p>
            <a:r>
              <a:rPr lang="de-DE" b="0" i="0" u="none" strike="noStrike" baseline="0" dirty="0">
                <a:solidFill>
                  <a:srgbClr val="333333"/>
                </a:solidFill>
                <a:latin typeface="HelveticaNeueLTPro-ThEx"/>
              </a:rPr>
              <a:t>ARUBA</a:t>
            </a:r>
            <a:endParaRPr lang="de-DE" dirty="0"/>
          </a:p>
        </p:txBody>
      </p:sp>
    </p:spTree>
    <p:extLst>
      <p:ext uri="{BB962C8B-B14F-4D97-AF65-F5344CB8AC3E}">
        <p14:creationId xmlns:p14="http://schemas.microsoft.com/office/powerpoint/2010/main" val="34387168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Ein Bild, das draußen, Wasser, Natur, See enthält.&#10;&#10;Automatisch generierte Beschreibung">
            <a:extLst>
              <a:ext uri="{FF2B5EF4-FFF2-40B4-BE49-F238E27FC236}">
                <a16:creationId xmlns:a16="http://schemas.microsoft.com/office/drawing/2014/main" id="{9923F17D-0887-4E79-9BBA-C4E92AC4703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b="-281"/>
          <a:stretch/>
        </p:blipFill>
        <p:spPr/>
      </p:pic>
      <p:sp>
        <p:nvSpPr>
          <p:cNvPr id="4" name="Titel 3">
            <a:extLst>
              <a:ext uri="{FF2B5EF4-FFF2-40B4-BE49-F238E27FC236}">
                <a16:creationId xmlns:a16="http://schemas.microsoft.com/office/drawing/2014/main" id="{E247D212-1374-4EBA-83F0-8088C6003192}"/>
              </a:ext>
            </a:extLst>
          </p:cNvPr>
          <p:cNvSpPr>
            <a:spLocks noGrp="1"/>
          </p:cNvSpPr>
          <p:nvPr>
            <p:ph type="title"/>
          </p:nvPr>
        </p:nvSpPr>
        <p:spPr/>
        <p:txBody>
          <a:bodyPr/>
          <a:lstStyle/>
          <a:p>
            <a:r>
              <a:rPr lang="de-DE" dirty="0"/>
              <a:t>SOLID ROCK</a:t>
            </a:r>
            <a:br>
              <a:rPr lang="de-DE" dirty="0"/>
            </a:br>
            <a:endParaRPr lang="de-DE" dirty="0">
              <a:latin typeface="+mn-lt"/>
            </a:endParaRPr>
          </a:p>
        </p:txBody>
      </p:sp>
      <p:pic>
        <p:nvPicPr>
          <p:cNvPr id="11" name="Bildplatzhalter 10">
            <a:extLst>
              <a:ext uri="{FF2B5EF4-FFF2-40B4-BE49-F238E27FC236}">
                <a16:creationId xmlns:a16="http://schemas.microsoft.com/office/drawing/2014/main" id="{1FFEED70-5746-4188-B322-B72A77BD0392}"/>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6479177" y="1449387"/>
            <a:ext cx="2223728" cy="4500000"/>
          </a:xfrm>
        </p:spPr>
      </p:pic>
      <p:pic>
        <p:nvPicPr>
          <p:cNvPr id="17" name="Bildplatzhalter 16">
            <a:extLst>
              <a:ext uri="{FF2B5EF4-FFF2-40B4-BE49-F238E27FC236}">
                <a16:creationId xmlns:a16="http://schemas.microsoft.com/office/drawing/2014/main" id="{9CA36F80-9FAD-44CF-AFBF-C3C5A95D34DC}"/>
              </a:ext>
            </a:extLst>
          </p:cNvPr>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2305594" y="1449388"/>
            <a:ext cx="4003766" cy="2160000"/>
          </a:xfrm>
        </p:spPr>
      </p:pic>
      <p:pic>
        <p:nvPicPr>
          <p:cNvPr id="13" name="Bildplatzhalter 12" descr="Ein Bild, das Gras, draußen, Himmel, Säugetier enthält.&#10;&#10;Automatisch generierte Beschreibung">
            <a:extLst>
              <a:ext uri="{FF2B5EF4-FFF2-40B4-BE49-F238E27FC236}">
                <a16:creationId xmlns:a16="http://schemas.microsoft.com/office/drawing/2014/main" id="{973F4652-6F1C-42D0-97DE-BD768AAD1ED0}"/>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p:pic>
      <p:pic>
        <p:nvPicPr>
          <p:cNvPr id="15" name="Bildplatzhalter 14" descr="Ein Bild, das aus Holz enthält.&#10;&#10;Automatisch generierte Beschreibung">
            <a:extLst>
              <a:ext uri="{FF2B5EF4-FFF2-40B4-BE49-F238E27FC236}">
                <a16:creationId xmlns:a16="http://schemas.microsoft.com/office/drawing/2014/main" id="{EEAD3668-1850-49CA-BB15-9633A130BBF2}"/>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rcRect/>
          <a:stretch>
            <a:fillRect/>
          </a:stretch>
        </p:blipFill>
        <p:spPr/>
      </p:pic>
      <p:pic>
        <p:nvPicPr>
          <p:cNvPr id="19" name="Bildplatzhalter 18" descr="Ein Bild, das draußen, Schnee, Baum, Himmel enthält.&#10;&#10;Automatisch generierte Beschreibung">
            <a:extLst>
              <a:ext uri="{FF2B5EF4-FFF2-40B4-BE49-F238E27FC236}">
                <a16:creationId xmlns:a16="http://schemas.microsoft.com/office/drawing/2014/main" id="{14F33E18-D654-4FF6-88E4-02E02E6A1A46}"/>
              </a:ext>
            </a:extLst>
          </p:cNvPr>
          <p:cNvPicPr>
            <a:picLocks noGrp="1" noChangeAspect="1"/>
          </p:cNvPicPr>
          <p:nvPr>
            <p:ph type="pic" sz="quarter" idx="22"/>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8630980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descr="Ein Bild, das rot enthält.&#10;&#10;Automatisch generierte Beschreibung">
            <a:extLst>
              <a:ext uri="{FF2B5EF4-FFF2-40B4-BE49-F238E27FC236}">
                <a16:creationId xmlns:a16="http://schemas.microsoft.com/office/drawing/2014/main" id="{4BD14D70-8439-48C9-BB58-5D9190076F8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9" name="Titel 8">
            <a:extLst>
              <a:ext uri="{FF2B5EF4-FFF2-40B4-BE49-F238E27FC236}">
                <a16:creationId xmlns:a16="http://schemas.microsoft.com/office/drawing/2014/main" id="{2F686DEF-29CA-49F8-8AA2-1ABC3EED9FEB}"/>
              </a:ext>
            </a:extLst>
          </p:cNvPr>
          <p:cNvSpPr>
            <a:spLocks noGrp="1"/>
          </p:cNvSpPr>
          <p:nvPr>
            <p:ph type="title"/>
          </p:nvPr>
        </p:nvSpPr>
        <p:spPr/>
        <p:txBody>
          <a:bodyPr/>
          <a:lstStyle/>
          <a:p>
            <a:r>
              <a:rPr lang="de-DE" dirty="0"/>
              <a:t>SOLID ROCK</a:t>
            </a:r>
          </a:p>
        </p:txBody>
      </p:sp>
      <p:sp>
        <p:nvSpPr>
          <p:cNvPr id="10" name="Inhaltsplatzhalter 9">
            <a:extLst>
              <a:ext uri="{FF2B5EF4-FFF2-40B4-BE49-F238E27FC236}">
                <a16:creationId xmlns:a16="http://schemas.microsoft.com/office/drawing/2014/main" id="{62276E60-2C86-492D-86E1-441E74D72D0C}"/>
              </a:ext>
            </a:extLst>
          </p:cNvPr>
          <p:cNvSpPr>
            <a:spLocks noGrp="1"/>
          </p:cNvSpPr>
          <p:nvPr>
            <p:ph idx="1"/>
          </p:nvPr>
        </p:nvSpPr>
        <p:spPr>
          <a:xfrm>
            <a:off x="440132" y="750000"/>
            <a:ext cx="3492000" cy="3288600"/>
          </a:xfrm>
        </p:spPr>
        <p:txBody>
          <a:bodyPr/>
          <a:lstStyle/>
          <a:p>
            <a:r>
              <a:rPr lang="de-DE" dirty="0"/>
              <a:t>Inspiriert vom Valser Granit und von der Landschaft Graubündens dominieren bei dieser Serie die Grautöne. Bestechend klar ist die Ausstrahlung von Robustheit. Das Fliesenbild ist natürlich gezeichnet, wie das des Vorbildes aus dem Walis, und einfach stark im Auftritt. </a:t>
            </a:r>
          </a:p>
          <a:p>
            <a:r>
              <a:rPr lang="de-DE" dirty="0"/>
              <a:t>Scheinbar unregelmäßig  wie die Schweizer Alpen  doch gleichzeitig harmonisch: Diese Serie vereint die Kraft der Natur mit dem Willen zur Gestaltung und dem Charakter der Freiheit.</a:t>
            </a:r>
          </a:p>
        </p:txBody>
      </p:sp>
    </p:spTree>
    <p:extLst>
      <p:ext uri="{BB962C8B-B14F-4D97-AF65-F5344CB8AC3E}">
        <p14:creationId xmlns:p14="http://schemas.microsoft.com/office/powerpoint/2010/main" val="25328338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Stein, Möbel enthält.&#10;&#10;Automatisch generierte Beschreibung">
            <a:extLst>
              <a:ext uri="{FF2B5EF4-FFF2-40B4-BE49-F238E27FC236}">
                <a16:creationId xmlns:a16="http://schemas.microsoft.com/office/drawing/2014/main" id="{2BA6B8BD-8747-494C-B9BF-552B4033904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9" name="Titel 8">
            <a:extLst>
              <a:ext uri="{FF2B5EF4-FFF2-40B4-BE49-F238E27FC236}">
                <a16:creationId xmlns:a16="http://schemas.microsoft.com/office/drawing/2014/main" id="{2F686DEF-29CA-49F8-8AA2-1ABC3EED9FEB}"/>
              </a:ext>
            </a:extLst>
          </p:cNvPr>
          <p:cNvSpPr>
            <a:spLocks noGrp="1"/>
          </p:cNvSpPr>
          <p:nvPr>
            <p:ph type="title"/>
          </p:nvPr>
        </p:nvSpPr>
        <p:spPr/>
        <p:txBody>
          <a:bodyPr/>
          <a:lstStyle/>
          <a:p>
            <a:r>
              <a:rPr lang="de-DE" dirty="0"/>
              <a:t>SOLID ROCK</a:t>
            </a:r>
          </a:p>
        </p:txBody>
      </p:sp>
    </p:spTree>
    <p:extLst>
      <p:ext uri="{BB962C8B-B14F-4D97-AF65-F5344CB8AC3E}">
        <p14:creationId xmlns:p14="http://schemas.microsoft.com/office/powerpoint/2010/main" val="396270988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drinnen, Stein, Kübel enthält.&#10;&#10;Automatisch generierte Beschreibung">
            <a:extLst>
              <a:ext uri="{FF2B5EF4-FFF2-40B4-BE49-F238E27FC236}">
                <a16:creationId xmlns:a16="http://schemas.microsoft.com/office/drawing/2014/main" id="{EF22E9E3-C33F-4F96-9CEC-C5A4BFD8281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9" name="Titel 8">
            <a:extLst>
              <a:ext uri="{FF2B5EF4-FFF2-40B4-BE49-F238E27FC236}">
                <a16:creationId xmlns:a16="http://schemas.microsoft.com/office/drawing/2014/main" id="{2F686DEF-29CA-49F8-8AA2-1ABC3EED9FEB}"/>
              </a:ext>
            </a:extLst>
          </p:cNvPr>
          <p:cNvSpPr>
            <a:spLocks noGrp="1"/>
          </p:cNvSpPr>
          <p:nvPr>
            <p:ph type="title"/>
          </p:nvPr>
        </p:nvSpPr>
        <p:spPr/>
        <p:txBody>
          <a:bodyPr/>
          <a:lstStyle/>
          <a:p>
            <a:r>
              <a:rPr lang="de-DE" dirty="0"/>
              <a:t>SOLID ROCK</a:t>
            </a:r>
          </a:p>
        </p:txBody>
      </p:sp>
    </p:spTree>
    <p:extLst>
      <p:ext uri="{BB962C8B-B14F-4D97-AF65-F5344CB8AC3E}">
        <p14:creationId xmlns:p14="http://schemas.microsoft.com/office/powerpoint/2010/main" val="174441834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E824866-59A3-4320-BE06-5820281A7C21}"/>
              </a:ext>
            </a:extLst>
          </p:cNvPr>
          <p:cNvSpPr>
            <a:spLocks noGrp="1"/>
          </p:cNvSpPr>
          <p:nvPr>
            <p:ph type="body" sz="quarter" idx="13"/>
          </p:nvPr>
        </p:nvSpPr>
        <p:spPr/>
        <p:txBody>
          <a:bodyPr/>
          <a:lstStyle/>
          <a:p>
            <a:r>
              <a:rPr lang="de-DE" dirty="0"/>
              <a:t>FORMATE</a:t>
            </a:r>
          </a:p>
        </p:txBody>
      </p:sp>
      <p:sp>
        <p:nvSpPr>
          <p:cNvPr id="4" name="Titel 3">
            <a:extLst>
              <a:ext uri="{FF2B5EF4-FFF2-40B4-BE49-F238E27FC236}">
                <a16:creationId xmlns:a16="http://schemas.microsoft.com/office/drawing/2014/main" id="{66C66678-D171-4C2A-B535-541934F6FE9E}"/>
              </a:ext>
            </a:extLst>
          </p:cNvPr>
          <p:cNvSpPr>
            <a:spLocks noGrp="1"/>
          </p:cNvSpPr>
          <p:nvPr>
            <p:ph type="title"/>
          </p:nvPr>
        </p:nvSpPr>
        <p:spPr/>
        <p:txBody>
          <a:bodyPr/>
          <a:lstStyle/>
          <a:p>
            <a:r>
              <a:rPr lang="de-DE" dirty="0"/>
              <a:t>SOLID ROCK</a:t>
            </a:r>
            <a:br>
              <a:rPr lang="de-DE" dirty="0"/>
            </a:br>
            <a:r>
              <a:rPr lang="de-DE" dirty="0">
                <a:solidFill>
                  <a:schemeClr val="bg1">
                    <a:lumMod val="50000"/>
                  </a:schemeClr>
                </a:solidFill>
              </a:rPr>
              <a:t>WAND- UND BODENFLIESE</a:t>
            </a:r>
          </a:p>
        </p:txBody>
      </p:sp>
      <p:pic>
        <p:nvPicPr>
          <p:cNvPr id="5" name="Grafik 4">
            <a:extLst>
              <a:ext uri="{FF2B5EF4-FFF2-40B4-BE49-F238E27FC236}">
                <a16:creationId xmlns:a16="http://schemas.microsoft.com/office/drawing/2014/main" id="{DEB68965-765E-401A-A52B-C99239F1A6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8552" y="3284324"/>
            <a:ext cx="492831" cy="492831"/>
          </a:xfrm>
          <a:prstGeom prst="rect">
            <a:avLst/>
          </a:prstGeom>
        </p:spPr>
      </p:pic>
      <p:sp>
        <p:nvSpPr>
          <p:cNvPr id="6" name="Textfeld 5">
            <a:extLst>
              <a:ext uri="{FF2B5EF4-FFF2-40B4-BE49-F238E27FC236}">
                <a16:creationId xmlns:a16="http://schemas.microsoft.com/office/drawing/2014/main" id="{2A08991A-16C9-4630-B7A1-370A99CF2631}"/>
              </a:ext>
            </a:extLst>
          </p:cNvPr>
          <p:cNvSpPr txBox="1"/>
          <p:nvPr/>
        </p:nvSpPr>
        <p:spPr>
          <a:xfrm>
            <a:off x="1052027" y="3530934"/>
            <a:ext cx="1211865" cy="246221"/>
          </a:xfrm>
          <a:prstGeom prst="rect">
            <a:avLst/>
          </a:prstGeom>
          <a:noFill/>
        </p:spPr>
        <p:txBody>
          <a:bodyPr wrap="square" rtlCol="0">
            <a:spAutoFit/>
          </a:bodyPr>
          <a:lstStyle/>
          <a:p>
            <a:r>
              <a:rPr lang="de-DE" sz="1000" dirty="0" err="1"/>
              <a:t>natural</a:t>
            </a:r>
            <a:r>
              <a:rPr lang="de-DE" sz="1000" dirty="0"/>
              <a:t> </a:t>
            </a:r>
            <a:r>
              <a:rPr lang="de-DE" sz="1000" dirty="0" err="1"/>
              <a:t>grey</a:t>
            </a:r>
            <a:endParaRPr lang="de-DE" sz="1000" dirty="0"/>
          </a:p>
        </p:txBody>
      </p:sp>
      <p:sp>
        <p:nvSpPr>
          <p:cNvPr id="7" name="Textplatzhalter 13">
            <a:extLst>
              <a:ext uri="{FF2B5EF4-FFF2-40B4-BE49-F238E27FC236}">
                <a16:creationId xmlns:a16="http://schemas.microsoft.com/office/drawing/2014/main" id="{3A77C9CF-32B9-4838-AD18-65ED2FC5487E}"/>
              </a:ext>
            </a:extLst>
          </p:cNvPr>
          <p:cNvSpPr txBox="1">
            <a:spLocks/>
          </p:cNvSpPr>
          <p:nvPr/>
        </p:nvSpPr>
        <p:spPr bwMode="auto">
          <a:xfrm>
            <a:off x="0" y="1540827"/>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pic>
        <p:nvPicPr>
          <p:cNvPr id="8" name="Grafik 7">
            <a:extLst>
              <a:ext uri="{FF2B5EF4-FFF2-40B4-BE49-F238E27FC236}">
                <a16:creationId xmlns:a16="http://schemas.microsoft.com/office/drawing/2014/main" id="{B2712EE2-12FB-4D5C-B0C9-5F82D275CB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57953" y="1608120"/>
            <a:ext cx="1960128" cy="163712"/>
          </a:xfrm>
          <a:prstGeom prst="rect">
            <a:avLst/>
          </a:prstGeom>
          <a:effectLst>
            <a:outerShdw blurRad="50800" dist="38100" dir="2700000" algn="tl" rotWithShape="0">
              <a:prstClr val="black">
                <a:alpha val="40000"/>
              </a:prstClr>
            </a:outerShdw>
          </a:effectLst>
        </p:spPr>
      </p:pic>
      <p:sp>
        <p:nvSpPr>
          <p:cNvPr id="9" name="Rechteck 8">
            <a:extLst>
              <a:ext uri="{FF2B5EF4-FFF2-40B4-BE49-F238E27FC236}">
                <a16:creationId xmlns:a16="http://schemas.microsoft.com/office/drawing/2014/main" id="{191BB29A-5688-449E-AC2C-C93F6EDD8A51}"/>
              </a:ext>
            </a:extLst>
          </p:cNvPr>
          <p:cNvSpPr/>
          <p:nvPr/>
        </p:nvSpPr>
        <p:spPr>
          <a:xfrm>
            <a:off x="2357953" y="1771832"/>
            <a:ext cx="772969" cy="246221"/>
          </a:xfrm>
          <a:prstGeom prst="rect">
            <a:avLst/>
          </a:prstGeom>
        </p:spPr>
        <p:txBody>
          <a:bodyPr wrap="none">
            <a:spAutoFit/>
          </a:bodyPr>
          <a:lstStyle/>
          <a:p>
            <a:pPr lvl="0"/>
            <a:r>
              <a:rPr lang="de-DE" sz="1000" dirty="0">
                <a:solidFill>
                  <a:schemeClr val="tx1">
                    <a:lumMod val="75000"/>
                    <a:lumOff val="25000"/>
                  </a:schemeClr>
                </a:solidFill>
              </a:rPr>
              <a:t>5 x 60  cm</a:t>
            </a:r>
          </a:p>
        </p:txBody>
      </p:sp>
      <p:pic>
        <p:nvPicPr>
          <p:cNvPr id="10" name="Grafik 9">
            <a:extLst>
              <a:ext uri="{FF2B5EF4-FFF2-40B4-BE49-F238E27FC236}">
                <a16:creationId xmlns:a16="http://schemas.microsoft.com/office/drawing/2014/main" id="{50176D69-B851-4E43-B3AC-9711CD0FDC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8552" y="1990036"/>
            <a:ext cx="492831" cy="492831"/>
          </a:xfrm>
          <a:prstGeom prst="rect">
            <a:avLst/>
          </a:prstGeom>
        </p:spPr>
      </p:pic>
      <p:pic>
        <p:nvPicPr>
          <p:cNvPr id="11" name="Grafik 10">
            <a:extLst>
              <a:ext uri="{FF2B5EF4-FFF2-40B4-BE49-F238E27FC236}">
                <a16:creationId xmlns:a16="http://schemas.microsoft.com/office/drawing/2014/main" id="{5CE20231-5F8A-4EBF-80E5-47AEE9E0552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8552" y="2637180"/>
            <a:ext cx="492831" cy="492831"/>
          </a:xfrm>
          <a:prstGeom prst="rect">
            <a:avLst/>
          </a:prstGeom>
        </p:spPr>
      </p:pic>
      <p:pic>
        <p:nvPicPr>
          <p:cNvPr id="12" name="Grafik 11">
            <a:extLst>
              <a:ext uri="{FF2B5EF4-FFF2-40B4-BE49-F238E27FC236}">
                <a16:creationId xmlns:a16="http://schemas.microsoft.com/office/drawing/2014/main" id="{28F58D07-BBEE-4986-AC59-F8B3B998C88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8552" y="3958298"/>
            <a:ext cx="492834" cy="492834"/>
          </a:xfrm>
          <a:prstGeom prst="rect">
            <a:avLst/>
          </a:prstGeom>
        </p:spPr>
      </p:pic>
      <p:sp>
        <p:nvSpPr>
          <p:cNvPr id="13" name="Textfeld 12">
            <a:extLst>
              <a:ext uri="{FF2B5EF4-FFF2-40B4-BE49-F238E27FC236}">
                <a16:creationId xmlns:a16="http://schemas.microsoft.com/office/drawing/2014/main" id="{55FD4AD0-6204-4881-8E78-56F518D05339}"/>
              </a:ext>
            </a:extLst>
          </p:cNvPr>
          <p:cNvSpPr txBox="1"/>
          <p:nvPr/>
        </p:nvSpPr>
        <p:spPr>
          <a:xfrm>
            <a:off x="1052027" y="4204911"/>
            <a:ext cx="1211865" cy="246221"/>
          </a:xfrm>
          <a:prstGeom prst="rect">
            <a:avLst/>
          </a:prstGeom>
          <a:noFill/>
        </p:spPr>
        <p:txBody>
          <a:bodyPr wrap="square" rtlCol="0">
            <a:spAutoFit/>
          </a:bodyPr>
          <a:lstStyle/>
          <a:p>
            <a:r>
              <a:rPr lang="de-DE" sz="1000" dirty="0" err="1"/>
              <a:t>deep</a:t>
            </a:r>
            <a:r>
              <a:rPr lang="de-DE" sz="1000" dirty="0"/>
              <a:t> </a:t>
            </a:r>
            <a:r>
              <a:rPr lang="de-DE" sz="1000" dirty="0" err="1"/>
              <a:t>grey</a:t>
            </a:r>
            <a:endParaRPr lang="de-DE" sz="1000" dirty="0"/>
          </a:p>
        </p:txBody>
      </p:sp>
      <p:sp>
        <p:nvSpPr>
          <p:cNvPr id="14" name="Textfeld 13">
            <a:extLst>
              <a:ext uri="{FF2B5EF4-FFF2-40B4-BE49-F238E27FC236}">
                <a16:creationId xmlns:a16="http://schemas.microsoft.com/office/drawing/2014/main" id="{9B721697-BFB0-42FF-AB30-BC81FF0F241F}"/>
              </a:ext>
            </a:extLst>
          </p:cNvPr>
          <p:cNvSpPr txBox="1"/>
          <p:nvPr/>
        </p:nvSpPr>
        <p:spPr>
          <a:xfrm>
            <a:off x="1059575" y="2236646"/>
            <a:ext cx="1211865" cy="246221"/>
          </a:xfrm>
          <a:prstGeom prst="rect">
            <a:avLst/>
          </a:prstGeom>
          <a:noFill/>
        </p:spPr>
        <p:txBody>
          <a:bodyPr wrap="square" rtlCol="0">
            <a:spAutoFit/>
          </a:bodyPr>
          <a:lstStyle/>
          <a:p>
            <a:r>
              <a:rPr lang="de-DE" sz="1000" dirty="0" err="1"/>
              <a:t>silver</a:t>
            </a:r>
            <a:endParaRPr lang="de-DE" sz="1000" dirty="0"/>
          </a:p>
        </p:txBody>
      </p:sp>
      <p:sp>
        <p:nvSpPr>
          <p:cNvPr id="15" name="Textfeld 14">
            <a:extLst>
              <a:ext uri="{FF2B5EF4-FFF2-40B4-BE49-F238E27FC236}">
                <a16:creationId xmlns:a16="http://schemas.microsoft.com/office/drawing/2014/main" id="{784D058B-B271-4765-BEFF-253CD248037F}"/>
              </a:ext>
            </a:extLst>
          </p:cNvPr>
          <p:cNvSpPr txBox="1"/>
          <p:nvPr/>
        </p:nvSpPr>
        <p:spPr>
          <a:xfrm>
            <a:off x="1041721" y="2883790"/>
            <a:ext cx="1211865" cy="246221"/>
          </a:xfrm>
          <a:prstGeom prst="rect">
            <a:avLst/>
          </a:prstGeom>
          <a:noFill/>
        </p:spPr>
        <p:txBody>
          <a:bodyPr wrap="square" rtlCol="0">
            <a:spAutoFit/>
          </a:bodyPr>
          <a:lstStyle/>
          <a:p>
            <a:r>
              <a:rPr lang="de-DE" sz="1000" dirty="0" err="1"/>
              <a:t>mud</a:t>
            </a:r>
            <a:r>
              <a:rPr lang="de-DE" sz="1000" dirty="0"/>
              <a:t> </a:t>
            </a:r>
            <a:r>
              <a:rPr lang="de-DE" sz="1000" dirty="0" err="1"/>
              <a:t>grey</a:t>
            </a:r>
            <a:endParaRPr lang="de-DE" sz="1000" dirty="0"/>
          </a:p>
        </p:txBody>
      </p:sp>
      <p:sp>
        <p:nvSpPr>
          <p:cNvPr id="59" name="Rechteck 58">
            <a:extLst>
              <a:ext uri="{FF2B5EF4-FFF2-40B4-BE49-F238E27FC236}">
                <a16:creationId xmlns:a16="http://schemas.microsoft.com/office/drawing/2014/main" id="{14C7F028-1C22-4D56-8304-D998409AF337}"/>
              </a:ext>
            </a:extLst>
          </p:cNvPr>
          <p:cNvSpPr/>
          <p:nvPr/>
        </p:nvSpPr>
        <p:spPr>
          <a:xfrm>
            <a:off x="1148925" y="199483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60" name="Rechteck 59">
            <a:extLst>
              <a:ext uri="{FF2B5EF4-FFF2-40B4-BE49-F238E27FC236}">
                <a16:creationId xmlns:a16="http://schemas.microsoft.com/office/drawing/2014/main" id="{FE3232F0-242F-4D21-B816-D79DA9DC2986}"/>
              </a:ext>
            </a:extLst>
          </p:cNvPr>
          <p:cNvSpPr/>
          <p:nvPr/>
        </p:nvSpPr>
        <p:spPr>
          <a:xfrm>
            <a:off x="1148925" y="265205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61" name="Rechteck 60">
            <a:extLst>
              <a:ext uri="{FF2B5EF4-FFF2-40B4-BE49-F238E27FC236}">
                <a16:creationId xmlns:a16="http://schemas.microsoft.com/office/drawing/2014/main" id="{84BDCF49-FA1D-4D66-A437-0BBC355964E5}"/>
              </a:ext>
            </a:extLst>
          </p:cNvPr>
          <p:cNvSpPr/>
          <p:nvPr/>
        </p:nvSpPr>
        <p:spPr>
          <a:xfrm>
            <a:off x="1148925" y="329499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62" name="Rechteck 61">
            <a:extLst>
              <a:ext uri="{FF2B5EF4-FFF2-40B4-BE49-F238E27FC236}">
                <a16:creationId xmlns:a16="http://schemas.microsoft.com/office/drawing/2014/main" id="{0288B9D1-0F87-4E2F-BA13-151868027B0B}"/>
              </a:ext>
            </a:extLst>
          </p:cNvPr>
          <p:cNvSpPr/>
          <p:nvPr/>
        </p:nvSpPr>
        <p:spPr>
          <a:xfrm>
            <a:off x="1148925" y="3947454"/>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pic>
        <p:nvPicPr>
          <p:cNvPr id="63" name="Grafik 62">
            <a:extLst>
              <a:ext uri="{FF2B5EF4-FFF2-40B4-BE49-F238E27FC236}">
                <a16:creationId xmlns:a16="http://schemas.microsoft.com/office/drawing/2014/main" id="{4266601A-7AA9-4A78-99DA-E62D63CDB64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57953" y="2078945"/>
            <a:ext cx="1960128" cy="327426"/>
          </a:xfrm>
          <a:prstGeom prst="rect">
            <a:avLst/>
          </a:prstGeom>
          <a:effectLst>
            <a:outerShdw blurRad="50800" dist="38100" dir="2700000" algn="tl" rotWithShape="0">
              <a:prstClr val="black">
                <a:alpha val="40000"/>
              </a:prstClr>
            </a:outerShdw>
          </a:effectLst>
        </p:spPr>
      </p:pic>
      <p:sp>
        <p:nvSpPr>
          <p:cNvPr id="64" name="Rechteck 63">
            <a:extLst>
              <a:ext uri="{FF2B5EF4-FFF2-40B4-BE49-F238E27FC236}">
                <a16:creationId xmlns:a16="http://schemas.microsoft.com/office/drawing/2014/main" id="{2713290B-542C-4975-911E-2313E6B988FD}"/>
              </a:ext>
            </a:extLst>
          </p:cNvPr>
          <p:cNvSpPr/>
          <p:nvPr/>
        </p:nvSpPr>
        <p:spPr>
          <a:xfrm>
            <a:off x="2357953" y="2434638"/>
            <a:ext cx="843501" cy="246221"/>
          </a:xfrm>
          <a:prstGeom prst="rect">
            <a:avLst/>
          </a:prstGeom>
        </p:spPr>
        <p:txBody>
          <a:bodyPr wrap="none">
            <a:spAutoFit/>
          </a:bodyPr>
          <a:lstStyle/>
          <a:p>
            <a:pPr lvl="0"/>
            <a:r>
              <a:rPr lang="de-DE" sz="1000" dirty="0">
                <a:solidFill>
                  <a:schemeClr val="tx1">
                    <a:lumMod val="75000"/>
                    <a:lumOff val="25000"/>
                  </a:schemeClr>
                </a:solidFill>
              </a:rPr>
              <a:t>10 x 60  cm</a:t>
            </a:r>
          </a:p>
        </p:txBody>
      </p:sp>
      <p:pic>
        <p:nvPicPr>
          <p:cNvPr id="65" name="Grafik 64">
            <a:extLst>
              <a:ext uri="{FF2B5EF4-FFF2-40B4-BE49-F238E27FC236}">
                <a16:creationId xmlns:a16="http://schemas.microsoft.com/office/drawing/2014/main" id="{3B9117B1-F3CE-41DC-A4A1-13B51807AED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357953" y="2809418"/>
            <a:ext cx="1971324" cy="492831"/>
          </a:xfrm>
          <a:prstGeom prst="rect">
            <a:avLst/>
          </a:prstGeom>
          <a:effectLst>
            <a:outerShdw blurRad="50800" dist="38100" dir="2700000" algn="tl" rotWithShape="0">
              <a:prstClr val="black">
                <a:alpha val="40000"/>
              </a:prstClr>
            </a:outerShdw>
          </a:effectLst>
        </p:spPr>
      </p:pic>
      <p:sp>
        <p:nvSpPr>
          <p:cNvPr id="66" name="Rechteck 65">
            <a:extLst>
              <a:ext uri="{FF2B5EF4-FFF2-40B4-BE49-F238E27FC236}">
                <a16:creationId xmlns:a16="http://schemas.microsoft.com/office/drawing/2014/main" id="{A9107F20-84FB-41AE-A35E-8EAE9AD193FC}"/>
              </a:ext>
            </a:extLst>
          </p:cNvPr>
          <p:cNvSpPr/>
          <p:nvPr/>
        </p:nvSpPr>
        <p:spPr>
          <a:xfrm>
            <a:off x="2357953" y="3339364"/>
            <a:ext cx="843501" cy="246221"/>
          </a:xfrm>
          <a:prstGeom prst="rect">
            <a:avLst/>
          </a:prstGeom>
        </p:spPr>
        <p:txBody>
          <a:bodyPr wrap="none">
            <a:spAutoFit/>
          </a:bodyPr>
          <a:lstStyle/>
          <a:p>
            <a:pPr lvl="0"/>
            <a:r>
              <a:rPr lang="de-DE" sz="1000" dirty="0">
                <a:solidFill>
                  <a:schemeClr val="tx1">
                    <a:lumMod val="75000"/>
                    <a:lumOff val="25000"/>
                  </a:schemeClr>
                </a:solidFill>
              </a:rPr>
              <a:t>15 x 60  cm</a:t>
            </a:r>
          </a:p>
        </p:txBody>
      </p:sp>
      <p:pic>
        <p:nvPicPr>
          <p:cNvPr id="67" name="Grafik 66">
            <a:extLst>
              <a:ext uri="{FF2B5EF4-FFF2-40B4-BE49-F238E27FC236}">
                <a16:creationId xmlns:a16="http://schemas.microsoft.com/office/drawing/2014/main" id="{6DF06CB2-39DF-400A-B88C-BABE6CB8189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352355" y="3708696"/>
            <a:ext cx="1982176" cy="991088"/>
          </a:xfrm>
          <a:prstGeom prst="rect">
            <a:avLst/>
          </a:prstGeom>
          <a:effectLst>
            <a:outerShdw blurRad="50800" dist="38100" dir="2700000" algn="tl" rotWithShape="0">
              <a:prstClr val="black">
                <a:alpha val="40000"/>
              </a:prstClr>
            </a:outerShdw>
          </a:effectLst>
        </p:spPr>
      </p:pic>
      <p:sp>
        <p:nvSpPr>
          <p:cNvPr id="68" name="Rechteck 67">
            <a:extLst>
              <a:ext uri="{FF2B5EF4-FFF2-40B4-BE49-F238E27FC236}">
                <a16:creationId xmlns:a16="http://schemas.microsoft.com/office/drawing/2014/main" id="{C468E420-B0F4-45D6-B4FB-86CCFFA87991}"/>
              </a:ext>
            </a:extLst>
          </p:cNvPr>
          <p:cNvSpPr/>
          <p:nvPr/>
        </p:nvSpPr>
        <p:spPr>
          <a:xfrm>
            <a:off x="2357953" y="4703030"/>
            <a:ext cx="843501" cy="246221"/>
          </a:xfrm>
          <a:prstGeom prst="rect">
            <a:avLst/>
          </a:prstGeom>
        </p:spPr>
        <p:txBody>
          <a:bodyPr wrap="none">
            <a:spAutoFit/>
          </a:bodyPr>
          <a:lstStyle/>
          <a:p>
            <a:pPr lvl="0"/>
            <a:r>
              <a:rPr lang="de-DE" sz="1000" dirty="0" smtClean="0">
                <a:solidFill>
                  <a:schemeClr val="tx1">
                    <a:lumMod val="75000"/>
                    <a:lumOff val="25000"/>
                  </a:schemeClr>
                </a:solidFill>
              </a:rPr>
              <a:t>30</a:t>
            </a:r>
            <a:r>
              <a:rPr lang="de-DE" sz="1000" dirty="0" smtClean="0">
                <a:solidFill>
                  <a:schemeClr val="tx1">
                    <a:lumMod val="75000"/>
                    <a:lumOff val="25000"/>
                  </a:schemeClr>
                </a:solidFill>
              </a:rPr>
              <a:t> </a:t>
            </a:r>
            <a:r>
              <a:rPr lang="de-DE" sz="1000" dirty="0">
                <a:solidFill>
                  <a:schemeClr val="tx1">
                    <a:lumMod val="75000"/>
                    <a:lumOff val="25000"/>
                  </a:schemeClr>
                </a:solidFill>
              </a:rPr>
              <a:t>x 60  cm</a:t>
            </a:r>
          </a:p>
        </p:txBody>
      </p:sp>
      <p:pic>
        <p:nvPicPr>
          <p:cNvPr id="69" name="Grafik 68">
            <a:extLst>
              <a:ext uri="{FF2B5EF4-FFF2-40B4-BE49-F238E27FC236}">
                <a16:creationId xmlns:a16="http://schemas.microsoft.com/office/drawing/2014/main" id="{3404D84B-D1DB-42D0-B677-76EB32E2391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567990" y="1619249"/>
            <a:ext cx="1960127" cy="1960127"/>
          </a:xfrm>
          <a:prstGeom prst="rect">
            <a:avLst/>
          </a:prstGeom>
          <a:effectLst>
            <a:outerShdw blurRad="50800" dist="38100" dir="2700000" algn="tl" rotWithShape="0">
              <a:prstClr val="black">
                <a:alpha val="40000"/>
              </a:prstClr>
            </a:outerShdw>
          </a:effectLst>
        </p:spPr>
      </p:pic>
      <p:sp>
        <p:nvSpPr>
          <p:cNvPr id="70" name="Rechteck 69">
            <a:extLst>
              <a:ext uri="{FF2B5EF4-FFF2-40B4-BE49-F238E27FC236}">
                <a16:creationId xmlns:a16="http://schemas.microsoft.com/office/drawing/2014/main" id="{16984822-FF4F-485A-A2E8-81D05E93363A}"/>
              </a:ext>
            </a:extLst>
          </p:cNvPr>
          <p:cNvSpPr/>
          <p:nvPr/>
        </p:nvSpPr>
        <p:spPr>
          <a:xfrm>
            <a:off x="4561403" y="3628542"/>
            <a:ext cx="843501" cy="246221"/>
          </a:xfrm>
          <a:prstGeom prst="rect">
            <a:avLst/>
          </a:prstGeom>
        </p:spPr>
        <p:txBody>
          <a:bodyPr wrap="none">
            <a:spAutoFit/>
          </a:bodyPr>
          <a:lstStyle/>
          <a:p>
            <a:pPr lvl="0"/>
            <a:r>
              <a:rPr lang="de-DE" sz="1000" dirty="0">
                <a:solidFill>
                  <a:schemeClr val="tx1">
                    <a:lumMod val="75000"/>
                    <a:lumOff val="25000"/>
                  </a:schemeClr>
                </a:solidFill>
              </a:rPr>
              <a:t>60 x 60  cm</a:t>
            </a:r>
          </a:p>
        </p:txBody>
      </p:sp>
      <p:grpSp>
        <p:nvGrpSpPr>
          <p:cNvPr id="76" name="Gruppieren 75">
            <a:extLst>
              <a:ext uri="{FF2B5EF4-FFF2-40B4-BE49-F238E27FC236}">
                <a16:creationId xmlns:a16="http://schemas.microsoft.com/office/drawing/2014/main" id="{FB93C3D2-FD06-4F4C-A04A-7F6FF4A43752}"/>
              </a:ext>
            </a:extLst>
          </p:cNvPr>
          <p:cNvGrpSpPr/>
          <p:nvPr/>
        </p:nvGrpSpPr>
        <p:grpSpPr>
          <a:xfrm>
            <a:off x="4652165" y="3947454"/>
            <a:ext cx="1339591" cy="223363"/>
            <a:chOff x="2430426" y="4941888"/>
            <a:chExt cx="1339591" cy="223363"/>
          </a:xfrm>
        </p:grpSpPr>
        <p:pic>
          <p:nvPicPr>
            <p:cNvPr id="52" name="Grafik 51">
              <a:extLst>
                <a:ext uri="{FF2B5EF4-FFF2-40B4-BE49-F238E27FC236}">
                  <a16:creationId xmlns:a16="http://schemas.microsoft.com/office/drawing/2014/main" id="{4E27F24A-35CA-46BF-A18C-75F727E91D2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2718899" y="4949251"/>
              <a:ext cx="216000" cy="216000"/>
            </a:xfrm>
            <a:prstGeom prst="rect">
              <a:avLst/>
            </a:prstGeom>
          </p:spPr>
        </p:pic>
        <p:pic>
          <p:nvPicPr>
            <p:cNvPr id="58" name="Grafik 57">
              <a:extLst>
                <a:ext uri="{FF2B5EF4-FFF2-40B4-BE49-F238E27FC236}">
                  <a16:creationId xmlns:a16="http://schemas.microsoft.com/office/drawing/2014/main" id="{1C80FF58-A155-43ED-9766-F53EBE92DCB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2430426" y="4949251"/>
              <a:ext cx="216000" cy="216000"/>
            </a:xfrm>
            <a:prstGeom prst="rect">
              <a:avLst/>
            </a:prstGeom>
          </p:spPr>
        </p:pic>
        <p:sp>
          <p:nvSpPr>
            <p:cNvPr id="71" name="Rechteck 70">
              <a:extLst>
                <a:ext uri="{FF2B5EF4-FFF2-40B4-BE49-F238E27FC236}">
                  <a16:creationId xmlns:a16="http://schemas.microsoft.com/office/drawing/2014/main" id="{EE06525E-6817-4C3E-ACE6-46F1E51027D4}"/>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sp>
          <p:nvSpPr>
            <p:cNvPr id="72" name="Rechteck 71">
              <a:extLst>
                <a:ext uri="{FF2B5EF4-FFF2-40B4-BE49-F238E27FC236}">
                  <a16:creationId xmlns:a16="http://schemas.microsoft.com/office/drawing/2014/main" id="{E17DCEBC-D268-4321-B444-A23F7C1AC388}"/>
                </a:ext>
              </a:extLst>
            </p:cNvPr>
            <p:cNvSpPr/>
            <p:nvPr/>
          </p:nvSpPr>
          <p:spPr>
            <a:xfrm>
              <a:off x="3338017" y="4941888"/>
              <a:ext cx="432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R10/A+B</a:t>
              </a:r>
            </a:p>
          </p:txBody>
        </p:sp>
      </p:grpSp>
    </p:spTree>
    <p:extLst>
      <p:ext uri="{BB962C8B-B14F-4D97-AF65-F5344CB8AC3E}">
        <p14:creationId xmlns:p14="http://schemas.microsoft.com/office/powerpoint/2010/main" val="158200736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E824866-59A3-4320-BE06-5820281A7C21}"/>
              </a:ext>
            </a:extLst>
          </p:cNvPr>
          <p:cNvSpPr>
            <a:spLocks noGrp="1"/>
          </p:cNvSpPr>
          <p:nvPr>
            <p:ph type="body" sz="quarter" idx="13"/>
          </p:nvPr>
        </p:nvSpPr>
        <p:spPr/>
        <p:txBody>
          <a:bodyPr/>
          <a:lstStyle/>
          <a:p>
            <a:r>
              <a:rPr lang="de-DE" dirty="0"/>
              <a:t>FORMATE</a:t>
            </a:r>
          </a:p>
        </p:txBody>
      </p:sp>
      <p:sp>
        <p:nvSpPr>
          <p:cNvPr id="4" name="Titel 3">
            <a:extLst>
              <a:ext uri="{FF2B5EF4-FFF2-40B4-BE49-F238E27FC236}">
                <a16:creationId xmlns:a16="http://schemas.microsoft.com/office/drawing/2014/main" id="{66C66678-D171-4C2A-B535-541934F6FE9E}"/>
              </a:ext>
            </a:extLst>
          </p:cNvPr>
          <p:cNvSpPr>
            <a:spLocks noGrp="1"/>
          </p:cNvSpPr>
          <p:nvPr>
            <p:ph type="title"/>
          </p:nvPr>
        </p:nvSpPr>
        <p:spPr/>
        <p:txBody>
          <a:bodyPr/>
          <a:lstStyle/>
          <a:p>
            <a:r>
              <a:rPr lang="de-DE" dirty="0"/>
              <a:t>SOLID ROCK</a:t>
            </a:r>
            <a:br>
              <a:rPr lang="de-DE" dirty="0"/>
            </a:br>
            <a:r>
              <a:rPr lang="de-DE" dirty="0">
                <a:solidFill>
                  <a:schemeClr val="bg1">
                    <a:lumMod val="50000"/>
                  </a:schemeClr>
                </a:solidFill>
              </a:rPr>
              <a:t>WAND- UND BODENFLIESE</a:t>
            </a:r>
          </a:p>
        </p:txBody>
      </p:sp>
      <p:pic>
        <p:nvPicPr>
          <p:cNvPr id="5" name="Grafik 4">
            <a:extLst>
              <a:ext uri="{FF2B5EF4-FFF2-40B4-BE49-F238E27FC236}">
                <a16:creationId xmlns:a16="http://schemas.microsoft.com/office/drawing/2014/main" id="{DEB68965-765E-401A-A52B-C99239F1A6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8552" y="3284324"/>
            <a:ext cx="492831" cy="492831"/>
          </a:xfrm>
          <a:prstGeom prst="rect">
            <a:avLst/>
          </a:prstGeom>
        </p:spPr>
      </p:pic>
      <p:sp>
        <p:nvSpPr>
          <p:cNvPr id="6" name="Textfeld 5">
            <a:extLst>
              <a:ext uri="{FF2B5EF4-FFF2-40B4-BE49-F238E27FC236}">
                <a16:creationId xmlns:a16="http://schemas.microsoft.com/office/drawing/2014/main" id="{2A08991A-16C9-4630-B7A1-370A99CF2631}"/>
              </a:ext>
            </a:extLst>
          </p:cNvPr>
          <p:cNvSpPr txBox="1"/>
          <p:nvPr/>
        </p:nvSpPr>
        <p:spPr>
          <a:xfrm>
            <a:off x="1052027" y="3530934"/>
            <a:ext cx="1211865" cy="246221"/>
          </a:xfrm>
          <a:prstGeom prst="rect">
            <a:avLst/>
          </a:prstGeom>
          <a:noFill/>
        </p:spPr>
        <p:txBody>
          <a:bodyPr wrap="square" rtlCol="0">
            <a:spAutoFit/>
          </a:bodyPr>
          <a:lstStyle/>
          <a:p>
            <a:r>
              <a:rPr lang="de-DE" sz="1000" dirty="0" err="1"/>
              <a:t>natural</a:t>
            </a:r>
            <a:r>
              <a:rPr lang="de-DE" sz="1000" dirty="0"/>
              <a:t> </a:t>
            </a:r>
            <a:r>
              <a:rPr lang="de-DE" sz="1000" dirty="0" err="1"/>
              <a:t>grey</a:t>
            </a:r>
            <a:endParaRPr lang="de-DE" sz="1000" dirty="0"/>
          </a:p>
        </p:txBody>
      </p:sp>
      <p:sp>
        <p:nvSpPr>
          <p:cNvPr id="7" name="Textplatzhalter 13">
            <a:extLst>
              <a:ext uri="{FF2B5EF4-FFF2-40B4-BE49-F238E27FC236}">
                <a16:creationId xmlns:a16="http://schemas.microsoft.com/office/drawing/2014/main" id="{3A77C9CF-32B9-4838-AD18-65ED2FC5487E}"/>
              </a:ext>
            </a:extLst>
          </p:cNvPr>
          <p:cNvSpPr txBox="1">
            <a:spLocks/>
          </p:cNvSpPr>
          <p:nvPr/>
        </p:nvSpPr>
        <p:spPr bwMode="auto">
          <a:xfrm>
            <a:off x="0" y="1540827"/>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pic>
        <p:nvPicPr>
          <p:cNvPr id="10" name="Grafik 9">
            <a:extLst>
              <a:ext uri="{FF2B5EF4-FFF2-40B4-BE49-F238E27FC236}">
                <a16:creationId xmlns:a16="http://schemas.microsoft.com/office/drawing/2014/main" id="{50176D69-B851-4E43-B3AC-9711CD0FDC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8552" y="1990036"/>
            <a:ext cx="492831" cy="492831"/>
          </a:xfrm>
          <a:prstGeom prst="rect">
            <a:avLst/>
          </a:prstGeom>
        </p:spPr>
      </p:pic>
      <p:pic>
        <p:nvPicPr>
          <p:cNvPr id="11" name="Grafik 10">
            <a:extLst>
              <a:ext uri="{FF2B5EF4-FFF2-40B4-BE49-F238E27FC236}">
                <a16:creationId xmlns:a16="http://schemas.microsoft.com/office/drawing/2014/main" id="{5CE20231-5F8A-4EBF-80E5-47AEE9E0552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8552" y="2637180"/>
            <a:ext cx="492831" cy="492831"/>
          </a:xfrm>
          <a:prstGeom prst="rect">
            <a:avLst/>
          </a:prstGeom>
        </p:spPr>
      </p:pic>
      <p:pic>
        <p:nvPicPr>
          <p:cNvPr id="12" name="Grafik 11">
            <a:extLst>
              <a:ext uri="{FF2B5EF4-FFF2-40B4-BE49-F238E27FC236}">
                <a16:creationId xmlns:a16="http://schemas.microsoft.com/office/drawing/2014/main" id="{28F58D07-BBEE-4986-AC59-F8B3B998C88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8552" y="3958298"/>
            <a:ext cx="492834" cy="492834"/>
          </a:xfrm>
          <a:prstGeom prst="rect">
            <a:avLst/>
          </a:prstGeom>
        </p:spPr>
      </p:pic>
      <p:sp>
        <p:nvSpPr>
          <p:cNvPr id="13" name="Textfeld 12">
            <a:extLst>
              <a:ext uri="{FF2B5EF4-FFF2-40B4-BE49-F238E27FC236}">
                <a16:creationId xmlns:a16="http://schemas.microsoft.com/office/drawing/2014/main" id="{55FD4AD0-6204-4881-8E78-56F518D05339}"/>
              </a:ext>
            </a:extLst>
          </p:cNvPr>
          <p:cNvSpPr txBox="1"/>
          <p:nvPr/>
        </p:nvSpPr>
        <p:spPr>
          <a:xfrm>
            <a:off x="1052027" y="4204911"/>
            <a:ext cx="1211865" cy="246221"/>
          </a:xfrm>
          <a:prstGeom prst="rect">
            <a:avLst/>
          </a:prstGeom>
          <a:noFill/>
        </p:spPr>
        <p:txBody>
          <a:bodyPr wrap="square" rtlCol="0">
            <a:spAutoFit/>
          </a:bodyPr>
          <a:lstStyle/>
          <a:p>
            <a:r>
              <a:rPr lang="de-DE" sz="1000" dirty="0" err="1"/>
              <a:t>deep</a:t>
            </a:r>
            <a:r>
              <a:rPr lang="de-DE" sz="1000" dirty="0"/>
              <a:t> </a:t>
            </a:r>
            <a:r>
              <a:rPr lang="de-DE" sz="1000" dirty="0" err="1"/>
              <a:t>grey</a:t>
            </a:r>
            <a:endParaRPr lang="de-DE" sz="1000" dirty="0"/>
          </a:p>
        </p:txBody>
      </p:sp>
      <p:sp>
        <p:nvSpPr>
          <p:cNvPr id="14" name="Textfeld 13">
            <a:extLst>
              <a:ext uri="{FF2B5EF4-FFF2-40B4-BE49-F238E27FC236}">
                <a16:creationId xmlns:a16="http://schemas.microsoft.com/office/drawing/2014/main" id="{9B721697-BFB0-42FF-AB30-BC81FF0F241F}"/>
              </a:ext>
            </a:extLst>
          </p:cNvPr>
          <p:cNvSpPr txBox="1"/>
          <p:nvPr/>
        </p:nvSpPr>
        <p:spPr>
          <a:xfrm>
            <a:off x="1059575" y="2236646"/>
            <a:ext cx="1211865" cy="246221"/>
          </a:xfrm>
          <a:prstGeom prst="rect">
            <a:avLst/>
          </a:prstGeom>
          <a:noFill/>
        </p:spPr>
        <p:txBody>
          <a:bodyPr wrap="square" rtlCol="0">
            <a:spAutoFit/>
          </a:bodyPr>
          <a:lstStyle/>
          <a:p>
            <a:r>
              <a:rPr lang="de-DE" sz="1000" dirty="0" err="1"/>
              <a:t>silver</a:t>
            </a:r>
            <a:endParaRPr lang="de-DE" sz="1000" dirty="0"/>
          </a:p>
        </p:txBody>
      </p:sp>
      <p:sp>
        <p:nvSpPr>
          <p:cNvPr id="15" name="Textfeld 14">
            <a:extLst>
              <a:ext uri="{FF2B5EF4-FFF2-40B4-BE49-F238E27FC236}">
                <a16:creationId xmlns:a16="http://schemas.microsoft.com/office/drawing/2014/main" id="{784D058B-B271-4765-BEFF-253CD248037F}"/>
              </a:ext>
            </a:extLst>
          </p:cNvPr>
          <p:cNvSpPr txBox="1"/>
          <p:nvPr/>
        </p:nvSpPr>
        <p:spPr>
          <a:xfrm>
            <a:off x="1041721" y="2883790"/>
            <a:ext cx="1211865" cy="246221"/>
          </a:xfrm>
          <a:prstGeom prst="rect">
            <a:avLst/>
          </a:prstGeom>
          <a:noFill/>
        </p:spPr>
        <p:txBody>
          <a:bodyPr wrap="square" rtlCol="0">
            <a:spAutoFit/>
          </a:bodyPr>
          <a:lstStyle/>
          <a:p>
            <a:r>
              <a:rPr lang="de-DE" sz="1000" dirty="0" err="1"/>
              <a:t>mud</a:t>
            </a:r>
            <a:r>
              <a:rPr lang="de-DE" sz="1000" dirty="0"/>
              <a:t> </a:t>
            </a:r>
            <a:r>
              <a:rPr lang="de-DE" sz="1000" dirty="0" err="1"/>
              <a:t>grey</a:t>
            </a:r>
            <a:endParaRPr lang="de-DE" sz="1000" dirty="0"/>
          </a:p>
        </p:txBody>
      </p:sp>
      <p:sp>
        <p:nvSpPr>
          <p:cNvPr id="59" name="Rechteck 58">
            <a:extLst>
              <a:ext uri="{FF2B5EF4-FFF2-40B4-BE49-F238E27FC236}">
                <a16:creationId xmlns:a16="http://schemas.microsoft.com/office/drawing/2014/main" id="{14C7F028-1C22-4D56-8304-D998409AF337}"/>
              </a:ext>
            </a:extLst>
          </p:cNvPr>
          <p:cNvSpPr/>
          <p:nvPr/>
        </p:nvSpPr>
        <p:spPr>
          <a:xfrm>
            <a:off x="1148925" y="199483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60" name="Rechteck 59">
            <a:extLst>
              <a:ext uri="{FF2B5EF4-FFF2-40B4-BE49-F238E27FC236}">
                <a16:creationId xmlns:a16="http://schemas.microsoft.com/office/drawing/2014/main" id="{FE3232F0-242F-4D21-B816-D79DA9DC2986}"/>
              </a:ext>
            </a:extLst>
          </p:cNvPr>
          <p:cNvSpPr/>
          <p:nvPr/>
        </p:nvSpPr>
        <p:spPr>
          <a:xfrm>
            <a:off x="1148925" y="265205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61" name="Rechteck 60">
            <a:extLst>
              <a:ext uri="{FF2B5EF4-FFF2-40B4-BE49-F238E27FC236}">
                <a16:creationId xmlns:a16="http://schemas.microsoft.com/office/drawing/2014/main" id="{84BDCF49-FA1D-4D66-A437-0BBC355964E5}"/>
              </a:ext>
            </a:extLst>
          </p:cNvPr>
          <p:cNvSpPr/>
          <p:nvPr/>
        </p:nvSpPr>
        <p:spPr>
          <a:xfrm>
            <a:off x="1148925" y="329499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62" name="Rechteck 61">
            <a:extLst>
              <a:ext uri="{FF2B5EF4-FFF2-40B4-BE49-F238E27FC236}">
                <a16:creationId xmlns:a16="http://schemas.microsoft.com/office/drawing/2014/main" id="{0288B9D1-0F87-4E2F-BA13-151868027B0B}"/>
              </a:ext>
            </a:extLst>
          </p:cNvPr>
          <p:cNvSpPr/>
          <p:nvPr/>
        </p:nvSpPr>
        <p:spPr>
          <a:xfrm>
            <a:off x="1148925" y="3947454"/>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sp>
        <p:nvSpPr>
          <p:cNvPr id="70" name="Rechteck 69">
            <a:extLst>
              <a:ext uri="{FF2B5EF4-FFF2-40B4-BE49-F238E27FC236}">
                <a16:creationId xmlns:a16="http://schemas.microsoft.com/office/drawing/2014/main" id="{16984822-FF4F-485A-A2E8-81D05E93363A}"/>
              </a:ext>
            </a:extLst>
          </p:cNvPr>
          <p:cNvSpPr/>
          <p:nvPr/>
        </p:nvSpPr>
        <p:spPr>
          <a:xfrm>
            <a:off x="2264837" y="3628542"/>
            <a:ext cx="914033" cy="246221"/>
          </a:xfrm>
          <a:prstGeom prst="rect">
            <a:avLst/>
          </a:prstGeom>
        </p:spPr>
        <p:txBody>
          <a:bodyPr wrap="none">
            <a:spAutoFit/>
          </a:bodyPr>
          <a:lstStyle/>
          <a:p>
            <a:pPr lvl="0"/>
            <a:r>
              <a:rPr lang="de-DE" sz="1000" dirty="0">
                <a:solidFill>
                  <a:schemeClr val="tx1">
                    <a:lumMod val="75000"/>
                    <a:lumOff val="25000"/>
                  </a:schemeClr>
                </a:solidFill>
              </a:rPr>
              <a:t>120 x 60  cm</a:t>
            </a:r>
          </a:p>
        </p:txBody>
      </p:sp>
      <p:grpSp>
        <p:nvGrpSpPr>
          <p:cNvPr id="76" name="Gruppieren 75">
            <a:extLst>
              <a:ext uri="{FF2B5EF4-FFF2-40B4-BE49-F238E27FC236}">
                <a16:creationId xmlns:a16="http://schemas.microsoft.com/office/drawing/2014/main" id="{FB93C3D2-FD06-4F4C-A04A-7F6FF4A43752}"/>
              </a:ext>
            </a:extLst>
          </p:cNvPr>
          <p:cNvGrpSpPr/>
          <p:nvPr/>
        </p:nvGrpSpPr>
        <p:grpSpPr>
          <a:xfrm>
            <a:off x="6328034" y="3354523"/>
            <a:ext cx="1339591" cy="223363"/>
            <a:chOff x="2430426" y="4941888"/>
            <a:chExt cx="1339591" cy="223363"/>
          </a:xfrm>
        </p:grpSpPr>
        <p:pic>
          <p:nvPicPr>
            <p:cNvPr id="52" name="Grafik 51">
              <a:extLst>
                <a:ext uri="{FF2B5EF4-FFF2-40B4-BE49-F238E27FC236}">
                  <a16:creationId xmlns:a16="http://schemas.microsoft.com/office/drawing/2014/main" id="{4E27F24A-35CA-46BF-A18C-75F727E91D2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718899" y="4949251"/>
              <a:ext cx="216000" cy="216000"/>
            </a:xfrm>
            <a:prstGeom prst="rect">
              <a:avLst/>
            </a:prstGeom>
          </p:spPr>
        </p:pic>
        <p:pic>
          <p:nvPicPr>
            <p:cNvPr id="58" name="Grafik 57">
              <a:extLst>
                <a:ext uri="{FF2B5EF4-FFF2-40B4-BE49-F238E27FC236}">
                  <a16:creationId xmlns:a16="http://schemas.microsoft.com/office/drawing/2014/main" id="{1C80FF58-A155-43ED-9766-F53EBE92DCB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2430426" y="4949251"/>
              <a:ext cx="216000" cy="216000"/>
            </a:xfrm>
            <a:prstGeom prst="rect">
              <a:avLst/>
            </a:prstGeom>
          </p:spPr>
        </p:pic>
        <p:sp>
          <p:nvSpPr>
            <p:cNvPr id="71" name="Rechteck 70">
              <a:extLst>
                <a:ext uri="{FF2B5EF4-FFF2-40B4-BE49-F238E27FC236}">
                  <a16:creationId xmlns:a16="http://schemas.microsoft.com/office/drawing/2014/main" id="{EE06525E-6817-4C3E-ACE6-46F1E51027D4}"/>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sp>
          <p:nvSpPr>
            <p:cNvPr id="72" name="Rechteck 71">
              <a:extLst>
                <a:ext uri="{FF2B5EF4-FFF2-40B4-BE49-F238E27FC236}">
                  <a16:creationId xmlns:a16="http://schemas.microsoft.com/office/drawing/2014/main" id="{E17DCEBC-D268-4321-B444-A23F7C1AC388}"/>
                </a:ext>
              </a:extLst>
            </p:cNvPr>
            <p:cNvSpPr/>
            <p:nvPr/>
          </p:nvSpPr>
          <p:spPr>
            <a:xfrm>
              <a:off x="3338017" y="4941888"/>
              <a:ext cx="432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R10/A+B</a:t>
              </a:r>
            </a:p>
          </p:txBody>
        </p:sp>
      </p:grpSp>
      <p:pic>
        <p:nvPicPr>
          <p:cNvPr id="33" name="Grafik 32">
            <a:extLst>
              <a:ext uri="{FF2B5EF4-FFF2-40B4-BE49-F238E27FC236}">
                <a16:creationId xmlns:a16="http://schemas.microsoft.com/office/drawing/2014/main" id="{02CF9FD4-2E86-42CF-A4B0-95CF4CA3C74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71424" y="3958298"/>
            <a:ext cx="1960127" cy="1960127"/>
          </a:xfrm>
          <a:prstGeom prst="rect">
            <a:avLst/>
          </a:prstGeom>
          <a:effectLst>
            <a:outerShdw blurRad="50800" dist="38100" dir="2700000" algn="tl" rotWithShape="0">
              <a:prstClr val="black">
                <a:alpha val="40000"/>
              </a:prstClr>
            </a:outerShdw>
          </a:effectLst>
        </p:spPr>
      </p:pic>
      <p:sp>
        <p:nvSpPr>
          <p:cNvPr id="34" name="Rechteck 33">
            <a:extLst>
              <a:ext uri="{FF2B5EF4-FFF2-40B4-BE49-F238E27FC236}">
                <a16:creationId xmlns:a16="http://schemas.microsoft.com/office/drawing/2014/main" id="{FC79EF6C-1F2A-435E-883D-D9449FA51E45}"/>
              </a:ext>
            </a:extLst>
          </p:cNvPr>
          <p:cNvSpPr/>
          <p:nvPr/>
        </p:nvSpPr>
        <p:spPr>
          <a:xfrm>
            <a:off x="2264837" y="6004731"/>
            <a:ext cx="843501" cy="246221"/>
          </a:xfrm>
          <a:prstGeom prst="rect">
            <a:avLst/>
          </a:prstGeom>
        </p:spPr>
        <p:txBody>
          <a:bodyPr wrap="none">
            <a:spAutoFit/>
          </a:bodyPr>
          <a:lstStyle/>
          <a:p>
            <a:pPr lvl="0"/>
            <a:r>
              <a:rPr lang="de-DE" sz="1000" dirty="0">
                <a:solidFill>
                  <a:schemeClr val="tx1">
                    <a:lumMod val="75000"/>
                    <a:lumOff val="25000"/>
                  </a:schemeClr>
                </a:solidFill>
              </a:rPr>
              <a:t>60 x 60  cm</a:t>
            </a:r>
          </a:p>
        </p:txBody>
      </p:sp>
      <p:pic>
        <p:nvPicPr>
          <p:cNvPr id="37" name="Grafik 36">
            <a:extLst>
              <a:ext uri="{FF2B5EF4-FFF2-40B4-BE49-F238E27FC236}">
                <a16:creationId xmlns:a16="http://schemas.microsoft.com/office/drawing/2014/main" id="{08EF1CB2-954B-46E7-A466-90478D86FA0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284533" y="1619388"/>
            <a:ext cx="3917550" cy="1958498"/>
          </a:xfrm>
          <a:prstGeom prst="rect">
            <a:avLst/>
          </a:prstGeom>
          <a:effectLst>
            <a:outerShdw blurRad="50800" dist="38100" dir="2700000" algn="tl" rotWithShape="0">
              <a:prstClr val="black">
                <a:alpha val="40000"/>
              </a:prstClr>
            </a:outerShdw>
          </a:effectLst>
        </p:spPr>
      </p:pic>
      <p:sp>
        <p:nvSpPr>
          <p:cNvPr id="38" name="Rechteck 37">
            <a:extLst>
              <a:ext uri="{FF2B5EF4-FFF2-40B4-BE49-F238E27FC236}">
                <a16:creationId xmlns:a16="http://schemas.microsoft.com/office/drawing/2014/main" id="{5C1799AD-4743-4162-B855-6971D9E988AC}"/>
              </a:ext>
            </a:extLst>
          </p:cNvPr>
          <p:cNvSpPr/>
          <p:nvPr/>
        </p:nvSpPr>
        <p:spPr>
          <a:xfrm>
            <a:off x="4495153" y="6004731"/>
            <a:ext cx="914033" cy="246221"/>
          </a:xfrm>
          <a:prstGeom prst="rect">
            <a:avLst/>
          </a:prstGeom>
        </p:spPr>
        <p:txBody>
          <a:bodyPr wrap="none">
            <a:spAutoFit/>
          </a:bodyPr>
          <a:lstStyle/>
          <a:p>
            <a:pPr lvl="0"/>
            <a:r>
              <a:rPr lang="de-DE" sz="1000" dirty="0">
                <a:solidFill>
                  <a:schemeClr val="tx1">
                    <a:lumMod val="75000"/>
                    <a:lumOff val="25000"/>
                  </a:schemeClr>
                </a:solidFill>
              </a:rPr>
              <a:t>120 x 60  cm</a:t>
            </a:r>
          </a:p>
        </p:txBody>
      </p:sp>
      <p:pic>
        <p:nvPicPr>
          <p:cNvPr id="40" name="Grafik 39">
            <a:extLst>
              <a:ext uri="{FF2B5EF4-FFF2-40B4-BE49-F238E27FC236}">
                <a16:creationId xmlns:a16="http://schemas.microsoft.com/office/drawing/2014/main" id="{8549739D-C5E7-4C1E-BCC7-C4331851FB4F}"/>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95153" y="3973108"/>
            <a:ext cx="3917550" cy="1958498"/>
          </a:xfrm>
          <a:prstGeom prst="rect">
            <a:avLst/>
          </a:prstGeom>
          <a:effectLst>
            <a:outerShdw blurRad="50800" dist="38100" dir="2700000" algn="tl" rotWithShape="0">
              <a:prstClr val="black">
                <a:alpha val="40000"/>
              </a:prstClr>
            </a:outerShdw>
          </a:effectLst>
        </p:spPr>
      </p:pic>
      <p:sp>
        <p:nvSpPr>
          <p:cNvPr id="41" name="Rechteck: abgerundete Ecken 40">
            <a:extLst>
              <a:ext uri="{FF2B5EF4-FFF2-40B4-BE49-F238E27FC236}">
                <a16:creationId xmlns:a16="http://schemas.microsoft.com/office/drawing/2014/main" id="{80E42AFE-5F8D-47EC-A32E-E638F618F7B0}"/>
              </a:ext>
            </a:extLst>
          </p:cNvPr>
          <p:cNvSpPr/>
          <p:nvPr/>
        </p:nvSpPr>
        <p:spPr>
          <a:xfrm>
            <a:off x="3251487" y="5674390"/>
            <a:ext cx="887552" cy="173072"/>
          </a:xfrm>
          <a:prstGeom prst="roundRect">
            <a:avLst>
              <a:gd name="adj" fmla="val 50000"/>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OUTDOOR</a:t>
            </a:r>
          </a:p>
        </p:txBody>
      </p:sp>
      <p:sp>
        <p:nvSpPr>
          <p:cNvPr id="42" name="Rechteck: abgerundete Ecken 41">
            <a:extLst>
              <a:ext uri="{FF2B5EF4-FFF2-40B4-BE49-F238E27FC236}">
                <a16:creationId xmlns:a16="http://schemas.microsoft.com/office/drawing/2014/main" id="{9AE5C7B8-658D-479C-8FE9-36B34FE657D1}"/>
              </a:ext>
            </a:extLst>
          </p:cNvPr>
          <p:cNvSpPr/>
          <p:nvPr/>
        </p:nvSpPr>
        <p:spPr>
          <a:xfrm>
            <a:off x="7442487" y="5674390"/>
            <a:ext cx="887552" cy="173072"/>
          </a:xfrm>
          <a:prstGeom prst="roundRect">
            <a:avLst>
              <a:gd name="adj" fmla="val 50000"/>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OUTDOOR</a:t>
            </a:r>
          </a:p>
        </p:txBody>
      </p:sp>
      <p:grpSp>
        <p:nvGrpSpPr>
          <p:cNvPr id="43" name="Gruppieren 42">
            <a:extLst>
              <a:ext uri="{FF2B5EF4-FFF2-40B4-BE49-F238E27FC236}">
                <a16:creationId xmlns:a16="http://schemas.microsoft.com/office/drawing/2014/main" id="{1EEA10CF-C9E5-4B41-BC53-7F8327974B47}"/>
              </a:ext>
            </a:extLst>
          </p:cNvPr>
          <p:cNvGrpSpPr/>
          <p:nvPr/>
        </p:nvGrpSpPr>
        <p:grpSpPr>
          <a:xfrm>
            <a:off x="7073019" y="6016160"/>
            <a:ext cx="1339591" cy="223363"/>
            <a:chOff x="2430426" y="4941888"/>
            <a:chExt cx="1339591" cy="223363"/>
          </a:xfrm>
        </p:grpSpPr>
        <p:pic>
          <p:nvPicPr>
            <p:cNvPr id="44" name="Grafik 43">
              <a:extLst>
                <a:ext uri="{FF2B5EF4-FFF2-40B4-BE49-F238E27FC236}">
                  <a16:creationId xmlns:a16="http://schemas.microsoft.com/office/drawing/2014/main" id="{FF54794B-6260-481E-B9B8-CEEB93B87E7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718899" y="4949251"/>
              <a:ext cx="216000" cy="216000"/>
            </a:xfrm>
            <a:prstGeom prst="rect">
              <a:avLst/>
            </a:prstGeom>
          </p:spPr>
        </p:pic>
        <p:pic>
          <p:nvPicPr>
            <p:cNvPr id="45" name="Grafik 44">
              <a:extLst>
                <a:ext uri="{FF2B5EF4-FFF2-40B4-BE49-F238E27FC236}">
                  <a16:creationId xmlns:a16="http://schemas.microsoft.com/office/drawing/2014/main" id="{2BF976FE-513A-4C59-AAC4-85C151D1227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2430426" y="4949251"/>
              <a:ext cx="216000" cy="216000"/>
            </a:xfrm>
            <a:prstGeom prst="rect">
              <a:avLst/>
            </a:prstGeom>
          </p:spPr>
        </p:pic>
        <p:sp>
          <p:nvSpPr>
            <p:cNvPr id="46" name="Rechteck 45">
              <a:extLst>
                <a:ext uri="{FF2B5EF4-FFF2-40B4-BE49-F238E27FC236}">
                  <a16:creationId xmlns:a16="http://schemas.microsoft.com/office/drawing/2014/main" id="{24BDF499-EBDB-4A75-A57F-071E6BC64BA9}"/>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sp>
          <p:nvSpPr>
            <p:cNvPr id="47" name="Rechteck 46">
              <a:extLst>
                <a:ext uri="{FF2B5EF4-FFF2-40B4-BE49-F238E27FC236}">
                  <a16:creationId xmlns:a16="http://schemas.microsoft.com/office/drawing/2014/main" id="{CD483182-46EA-4B0D-8AF8-078E8CA1AF23}"/>
                </a:ext>
              </a:extLst>
            </p:cNvPr>
            <p:cNvSpPr/>
            <p:nvPr/>
          </p:nvSpPr>
          <p:spPr>
            <a:xfrm>
              <a:off x="3338017" y="4941888"/>
              <a:ext cx="432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R11/B</a:t>
              </a:r>
            </a:p>
          </p:txBody>
        </p:sp>
      </p:grpSp>
    </p:spTree>
    <p:extLst>
      <p:ext uri="{BB962C8B-B14F-4D97-AF65-F5344CB8AC3E}">
        <p14:creationId xmlns:p14="http://schemas.microsoft.com/office/powerpoint/2010/main" val="118475952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E824866-59A3-4320-BE06-5820281A7C21}"/>
              </a:ext>
            </a:extLst>
          </p:cNvPr>
          <p:cNvSpPr>
            <a:spLocks noGrp="1"/>
          </p:cNvSpPr>
          <p:nvPr>
            <p:ph type="body" sz="quarter" idx="13"/>
          </p:nvPr>
        </p:nvSpPr>
        <p:spPr/>
        <p:txBody>
          <a:bodyPr/>
          <a:lstStyle/>
          <a:p>
            <a:r>
              <a:rPr lang="de-DE" dirty="0"/>
              <a:t>SONDERFORMATE</a:t>
            </a:r>
          </a:p>
        </p:txBody>
      </p:sp>
      <p:sp>
        <p:nvSpPr>
          <p:cNvPr id="4" name="Titel 3">
            <a:extLst>
              <a:ext uri="{FF2B5EF4-FFF2-40B4-BE49-F238E27FC236}">
                <a16:creationId xmlns:a16="http://schemas.microsoft.com/office/drawing/2014/main" id="{66C66678-D171-4C2A-B535-541934F6FE9E}"/>
              </a:ext>
            </a:extLst>
          </p:cNvPr>
          <p:cNvSpPr>
            <a:spLocks noGrp="1"/>
          </p:cNvSpPr>
          <p:nvPr>
            <p:ph type="title"/>
          </p:nvPr>
        </p:nvSpPr>
        <p:spPr/>
        <p:txBody>
          <a:bodyPr/>
          <a:lstStyle/>
          <a:p>
            <a:r>
              <a:rPr lang="de-DE" dirty="0"/>
              <a:t>SOLID ROCK</a:t>
            </a:r>
            <a:br>
              <a:rPr lang="de-DE" dirty="0"/>
            </a:br>
            <a:r>
              <a:rPr lang="de-DE" dirty="0">
                <a:solidFill>
                  <a:schemeClr val="bg1">
                    <a:lumMod val="50000"/>
                  </a:schemeClr>
                </a:solidFill>
              </a:rPr>
              <a:t>WAND- UND BODENFLIESE</a:t>
            </a:r>
          </a:p>
        </p:txBody>
      </p:sp>
      <p:grpSp>
        <p:nvGrpSpPr>
          <p:cNvPr id="76" name="Gruppieren 75">
            <a:extLst>
              <a:ext uri="{FF2B5EF4-FFF2-40B4-BE49-F238E27FC236}">
                <a16:creationId xmlns:a16="http://schemas.microsoft.com/office/drawing/2014/main" id="{FB93C3D2-FD06-4F4C-A04A-7F6FF4A43752}"/>
              </a:ext>
            </a:extLst>
          </p:cNvPr>
          <p:cNvGrpSpPr/>
          <p:nvPr/>
        </p:nvGrpSpPr>
        <p:grpSpPr>
          <a:xfrm>
            <a:off x="5852198" y="2901360"/>
            <a:ext cx="1655225" cy="223363"/>
            <a:chOff x="2430426" y="4941888"/>
            <a:chExt cx="1655225" cy="223363"/>
          </a:xfrm>
        </p:grpSpPr>
        <p:pic>
          <p:nvPicPr>
            <p:cNvPr id="52" name="Grafik 51">
              <a:extLst>
                <a:ext uri="{FF2B5EF4-FFF2-40B4-BE49-F238E27FC236}">
                  <a16:creationId xmlns:a16="http://schemas.microsoft.com/office/drawing/2014/main" id="{4E27F24A-35CA-46BF-A18C-75F727E91D2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718899" y="4949251"/>
              <a:ext cx="216000" cy="216000"/>
            </a:xfrm>
            <a:prstGeom prst="rect">
              <a:avLst/>
            </a:prstGeom>
          </p:spPr>
        </p:pic>
        <p:pic>
          <p:nvPicPr>
            <p:cNvPr id="58" name="Grafik 57">
              <a:extLst>
                <a:ext uri="{FF2B5EF4-FFF2-40B4-BE49-F238E27FC236}">
                  <a16:creationId xmlns:a16="http://schemas.microsoft.com/office/drawing/2014/main" id="{1C80FF58-A155-43ED-9766-F53EBE92DC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430426" y="4949251"/>
              <a:ext cx="216000" cy="216000"/>
            </a:xfrm>
            <a:prstGeom prst="rect">
              <a:avLst/>
            </a:prstGeom>
          </p:spPr>
        </p:pic>
        <p:sp>
          <p:nvSpPr>
            <p:cNvPr id="71" name="Rechteck 70">
              <a:extLst>
                <a:ext uri="{FF2B5EF4-FFF2-40B4-BE49-F238E27FC236}">
                  <a16:creationId xmlns:a16="http://schemas.microsoft.com/office/drawing/2014/main" id="{EE06525E-6817-4C3E-ACE6-46F1E51027D4}"/>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sp>
          <p:nvSpPr>
            <p:cNvPr id="72" name="Rechteck 71">
              <a:extLst>
                <a:ext uri="{FF2B5EF4-FFF2-40B4-BE49-F238E27FC236}">
                  <a16:creationId xmlns:a16="http://schemas.microsoft.com/office/drawing/2014/main" id="{E17DCEBC-D268-4321-B444-A23F7C1AC388}"/>
                </a:ext>
              </a:extLst>
            </p:cNvPr>
            <p:cNvSpPr/>
            <p:nvPr/>
          </p:nvSpPr>
          <p:spPr>
            <a:xfrm>
              <a:off x="3338017" y="4941888"/>
              <a:ext cx="432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R10/A+B</a:t>
              </a:r>
            </a:p>
          </p:txBody>
        </p:sp>
        <p:sp>
          <p:nvSpPr>
            <p:cNvPr id="54" name="Rechteck 53">
              <a:extLst>
                <a:ext uri="{FF2B5EF4-FFF2-40B4-BE49-F238E27FC236}">
                  <a16:creationId xmlns:a16="http://schemas.microsoft.com/office/drawing/2014/main" id="{668ED07C-17D8-42D6-A3AC-EB304C06E98C}"/>
                </a:ext>
              </a:extLst>
            </p:cNvPr>
            <p:cNvSpPr/>
            <p:nvPr/>
          </p:nvSpPr>
          <p:spPr>
            <a:xfrm>
              <a:off x="386965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sp>
        <p:nvSpPr>
          <p:cNvPr id="34" name="Rechteck 33">
            <a:extLst>
              <a:ext uri="{FF2B5EF4-FFF2-40B4-BE49-F238E27FC236}">
                <a16:creationId xmlns:a16="http://schemas.microsoft.com/office/drawing/2014/main" id="{FC79EF6C-1F2A-435E-883D-D9449FA51E45}"/>
              </a:ext>
            </a:extLst>
          </p:cNvPr>
          <p:cNvSpPr/>
          <p:nvPr/>
        </p:nvSpPr>
        <p:spPr>
          <a:xfrm>
            <a:off x="533400" y="2290006"/>
            <a:ext cx="1107996" cy="400110"/>
          </a:xfrm>
          <a:prstGeom prst="rect">
            <a:avLst/>
          </a:prstGeom>
        </p:spPr>
        <p:txBody>
          <a:bodyPr wrap="none">
            <a:spAutoFit/>
          </a:bodyPr>
          <a:lstStyle/>
          <a:p>
            <a:pPr lvl="0"/>
            <a:r>
              <a:rPr lang="de-DE" sz="1000" dirty="0">
                <a:solidFill>
                  <a:schemeClr val="tx1">
                    <a:lumMod val="75000"/>
                    <a:lumOff val="25000"/>
                  </a:schemeClr>
                </a:solidFill>
              </a:rPr>
              <a:t>Dekorfliese</a:t>
            </a:r>
          </a:p>
          <a:p>
            <a:pPr lvl="0"/>
            <a:r>
              <a:rPr lang="de-DE" sz="1000" dirty="0">
                <a:solidFill>
                  <a:schemeClr val="tx1">
                    <a:lumMod val="75000"/>
                    <a:lumOff val="25000"/>
                  </a:schemeClr>
                </a:solidFill>
              </a:rPr>
              <a:t>5 x 60 cm, </a:t>
            </a:r>
            <a:r>
              <a:rPr lang="de-DE" sz="1000" dirty="0" err="1">
                <a:solidFill>
                  <a:schemeClr val="tx1">
                    <a:lumMod val="75000"/>
                    <a:lumOff val="25000"/>
                  </a:schemeClr>
                </a:solidFill>
              </a:rPr>
              <a:t>silver</a:t>
            </a:r>
            <a:endParaRPr lang="de-DE" sz="1000" dirty="0">
              <a:solidFill>
                <a:schemeClr val="tx1">
                  <a:lumMod val="75000"/>
                  <a:lumOff val="25000"/>
                </a:schemeClr>
              </a:solidFill>
            </a:endParaRPr>
          </a:p>
        </p:txBody>
      </p:sp>
      <p:pic>
        <p:nvPicPr>
          <p:cNvPr id="37" name="Grafik 36">
            <a:extLst>
              <a:ext uri="{FF2B5EF4-FFF2-40B4-BE49-F238E27FC236}">
                <a16:creationId xmlns:a16="http://schemas.microsoft.com/office/drawing/2014/main" id="{08EF1CB2-954B-46E7-A466-90478D86FA0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8224" y="1681470"/>
            <a:ext cx="2287467" cy="571866"/>
          </a:xfrm>
          <a:prstGeom prst="rect">
            <a:avLst/>
          </a:prstGeom>
          <a:effectLst/>
        </p:spPr>
      </p:pic>
      <p:pic>
        <p:nvPicPr>
          <p:cNvPr id="8" name="Grafik 7">
            <a:extLst>
              <a:ext uri="{FF2B5EF4-FFF2-40B4-BE49-F238E27FC236}">
                <a16:creationId xmlns:a16="http://schemas.microsoft.com/office/drawing/2014/main" id="{C60BA528-D8DE-465D-9F2E-F416E0A3F65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008442" y="2781759"/>
            <a:ext cx="2520005" cy="761862"/>
          </a:xfrm>
          <a:prstGeom prst="rect">
            <a:avLst/>
          </a:prstGeom>
        </p:spPr>
      </p:pic>
      <p:pic>
        <p:nvPicPr>
          <p:cNvPr id="39" name="Grafik 38">
            <a:extLst>
              <a:ext uri="{FF2B5EF4-FFF2-40B4-BE49-F238E27FC236}">
                <a16:creationId xmlns:a16="http://schemas.microsoft.com/office/drawing/2014/main" id="{BFBD677D-1619-48BC-9D26-8B6DE4FE06D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043775" y="1681470"/>
            <a:ext cx="2287464" cy="571866"/>
          </a:xfrm>
          <a:prstGeom prst="rect">
            <a:avLst/>
          </a:prstGeom>
          <a:effectLst/>
        </p:spPr>
      </p:pic>
      <p:pic>
        <p:nvPicPr>
          <p:cNvPr id="48" name="Grafik 47">
            <a:extLst>
              <a:ext uri="{FF2B5EF4-FFF2-40B4-BE49-F238E27FC236}">
                <a16:creationId xmlns:a16="http://schemas.microsoft.com/office/drawing/2014/main" id="{AEE3E585-55CC-4C72-AD94-5F3858B3EB4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758400" y="1681470"/>
            <a:ext cx="2287464" cy="571866"/>
          </a:xfrm>
          <a:prstGeom prst="rect">
            <a:avLst/>
          </a:prstGeom>
          <a:effectLst/>
        </p:spPr>
      </p:pic>
      <p:pic>
        <p:nvPicPr>
          <p:cNvPr id="49" name="Grafik 48">
            <a:extLst>
              <a:ext uri="{FF2B5EF4-FFF2-40B4-BE49-F238E27FC236}">
                <a16:creationId xmlns:a16="http://schemas.microsoft.com/office/drawing/2014/main" id="{37F7751F-4A01-4A73-A160-6A2D44F7E34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48225" y="2971755"/>
            <a:ext cx="2287464" cy="571866"/>
          </a:xfrm>
          <a:prstGeom prst="rect">
            <a:avLst/>
          </a:prstGeom>
          <a:effectLst/>
        </p:spPr>
      </p:pic>
      <p:sp>
        <p:nvSpPr>
          <p:cNvPr id="50" name="Rechteck 49">
            <a:extLst>
              <a:ext uri="{FF2B5EF4-FFF2-40B4-BE49-F238E27FC236}">
                <a16:creationId xmlns:a16="http://schemas.microsoft.com/office/drawing/2014/main" id="{AFF42D48-7554-4B1F-94F5-A583F5A3AACD}"/>
              </a:ext>
            </a:extLst>
          </p:cNvPr>
          <p:cNvSpPr/>
          <p:nvPr/>
        </p:nvSpPr>
        <p:spPr>
          <a:xfrm>
            <a:off x="3028950" y="2290006"/>
            <a:ext cx="1481496" cy="400110"/>
          </a:xfrm>
          <a:prstGeom prst="rect">
            <a:avLst/>
          </a:prstGeom>
        </p:spPr>
        <p:txBody>
          <a:bodyPr wrap="none">
            <a:spAutoFit/>
          </a:bodyPr>
          <a:lstStyle/>
          <a:p>
            <a:pPr lvl="0"/>
            <a:r>
              <a:rPr lang="de-DE" sz="1000" dirty="0">
                <a:solidFill>
                  <a:schemeClr val="tx1">
                    <a:lumMod val="75000"/>
                    <a:lumOff val="25000"/>
                  </a:schemeClr>
                </a:solidFill>
              </a:rPr>
              <a:t>Dekorfliese</a:t>
            </a:r>
          </a:p>
          <a:p>
            <a:pPr lvl="0"/>
            <a:r>
              <a:rPr lang="de-DE" sz="1000" dirty="0">
                <a:solidFill>
                  <a:schemeClr val="tx1">
                    <a:lumMod val="75000"/>
                    <a:lumOff val="25000"/>
                  </a:schemeClr>
                </a:solidFill>
              </a:rPr>
              <a:t>5 x 60 cm, </a:t>
            </a:r>
            <a:r>
              <a:rPr lang="de-DE" sz="1000" dirty="0" err="1">
                <a:solidFill>
                  <a:schemeClr val="tx1">
                    <a:lumMod val="75000"/>
                    <a:lumOff val="25000"/>
                  </a:schemeClr>
                </a:solidFill>
              </a:rPr>
              <a:t>natural</a:t>
            </a:r>
            <a:r>
              <a:rPr lang="de-DE" sz="1000" dirty="0">
                <a:solidFill>
                  <a:schemeClr val="tx1">
                    <a:lumMod val="75000"/>
                    <a:lumOff val="25000"/>
                  </a:schemeClr>
                </a:solidFill>
              </a:rPr>
              <a:t> </a:t>
            </a:r>
            <a:r>
              <a:rPr lang="de-DE" sz="1000" dirty="0" err="1">
                <a:solidFill>
                  <a:schemeClr val="tx1">
                    <a:lumMod val="75000"/>
                    <a:lumOff val="25000"/>
                  </a:schemeClr>
                </a:solidFill>
              </a:rPr>
              <a:t>grey</a:t>
            </a:r>
            <a:endParaRPr lang="de-DE" sz="1000" dirty="0">
              <a:solidFill>
                <a:schemeClr val="tx1">
                  <a:lumMod val="75000"/>
                  <a:lumOff val="25000"/>
                </a:schemeClr>
              </a:solidFill>
            </a:endParaRPr>
          </a:p>
        </p:txBody>
      </p:sp>
      <p:sp>
        <p:nvSpPr>
          <p:cNvPr id="51" name="Rechteck 50">
            <a:extLst>
              <a:ext uri="{FF2B5EF4-FFF2-40B4-BE49-F238E27FC236}">
                <a16:creationId xmlns:a16="http://schemas.microsoft.com/office/drawing/2014/main" id="{F89FBC53-0EF7-4EE1-A24B-7D9029BD35EC}"/>
              </a:ext>
            </a:extLst>
          </p:cNvPr>
          <p:cNvSpPr/>
          <p:nvPr/>
        </p:nvSpPr>
        <p:spPr>
          <a:xfrm>
            <a:off x="5762625" y="2290006"/>
            <a:ext cx="1340432" cy="400110"/>
          </a:xfrm>
          <a:prstGeom prst="rect">
            <a:avLst/>
          </a:prstGeom>
        </p:spPr>
        <p:txBody>
          <a:bodyPr wrap="none">
            <a:spAutoFit/>
          </a:bodyPr>
          <a:lstStyle/>
          <a:p>
            <a:pPr lvl="0"/>
            <a:r>
              <a:rPr lang="de-DE" sz="1000" dirty="0">
                <a:solidFill>
                  <a:schemeClr val="tx1">
                    <a:lumMod val="75000"/>
                    <a:lumOff val="25000"/>
                  </a:schemeClr>
                </a:solidFill>
              </a:rPr>
              <a:t>Dekorfliese</a:t>
            </a:r>
          </a:p>
          <a:p>
            <a:pPr lvl="0"/>
            <a:r>
              <a:rPr lang="de-DE" sz="1000" dirty="0">
                <a:solidFill>
                  <a:schemeClr val="tx1">
                    <a:lumMod val="75000"/>
                    <a:lumOff val="25000"/>
                  </a:schemeClr>
                </a:solidFill>
              </a:rPr>
              <a:t>5 x 60 cm, </a:t>
            </a:r>
            <a:r>
              <a:rPr lang="de-DE" sz="1000" dirty="0" err="1">
                <a:solidFill>
                  <a:schemeClr val="tx1">
                    <a:lumMod val="75000"/>
                    <a:lumOff val="25000"/>
                  </a:schemeClr>
                </a:solidFill>
              </a:rPr>
              <a:t>mud</a:t>
            </a:r>
            <a:r>
              <a:rPr lang="de-DE" sz="1000" dirty="0">
                <a:solidFill>
                  <a:schemeClr val="tx1">
                    <a:lumMod val="75000"/>
                    <a:lumOff val="25000"/>
                  </a:schemeClr>
                </a:solidFill>
              </a:rPr>
              <a:t> </a:t>
            </a:r>
            <a:r>
              <a:rPr lang="de-DE" sz="1000" dirty="0" err="1">
                <a:solidFill>
                  <a:schemeClr val="tx1">
                    <a:lumMod val="75000"/>
                    <a:lumOff val="25000"/>
                  </a:schemeClr>
                </a:solidFill>
              </a:rPr>
              <a:t>grey</a:t>
            </a:r>
            <a:endParaRPr lang="de-DE" sz="1000" dirty="0">
              <a:solidFill>
                <a:schemeClr val="tx1">
                  <a:lumMod val="75000"/>
                  <a:lumOff val="25000"/>
                </a:schemeClr>
              </a:solidFill>
            </a:endParaRPr>
          </a:p>
        </p:txBody>
      </p:sp>
      <p:sp>
        <p:nvSpPr>
          <p:cNvPr id="53" name="Rechteck 52">
            <a:extLst>
              <a:ext uri="{FF2B5EF4-FFF2-40B4-BE49-F238E27FC236}">
                <a16:creationId xmlns:a16="http://schemas.microsoft.com/office/drawing/2014/main" id="{357883F0-675B-4152-80AC-147CA9DD157A}"/>
              </a:ext>
            </a:extLst>
          </p:cNvPr>
          <p:cNvSpPr/>
          <p:nvPr/>
        </p:nvSpPr>
        <p:spPr>
          <a:xfrm>
            <a:off x="533400" y="3575881"/>
            <a:ext cx="1374094" cy="400110"/>
          </a:xfrm>
          <a:prstGeom prst="rect">
            <a:avLst/>
          </a:prstGeom>
        </p:spPr>
        <p:txBody>
          <a:bodyPr wrap="none">
            <a:spAutoFit/>
          </a:bodyPr>
          <a:lstStyle/>
          <a:p>
            <a:pPr lvl="0"/>
            <a:r>
              <a:rPr lang="de-DE" sz="1000" dirty="0">
                <a:solidFill>
                  <a:schemeClr val="tx1">
                    <a:lumMod val="75000"/>
                    <a:lumOff val="25000"/>
                  </a:schemeClr>
                </a:solidFill>
              </a:rPr>
              <a:t>Dekorfliese</a:t>
            </a:r>
          </a:p>
          <a:p>
            <a:pPr lvl="0"/>
            <a:r>
              <a:rPr lang="de-DE" sz="1000" dirty="0">
                <a:solidFill>
                  <a:schemeClr val="tx1">
                    <a:lumMod val="75000"/>
                    <a:lumOff val="25000"/>
                  </a:schemeClr>
                </a:solidFill>
              </a:rPr>
              <a:t>5 x 60 cm, </a:t>
            </a:r>
            <a:r>
              <a:rPr lang="de-DE" sz="1000" dirty="0" err="1">
                <a:solidFill>
                  <a:schemeClr val="tx1">
                    <a:lumMod val="75000"/>
                    <a:lumOff val="25000"/>
                  </a:schemeClr>
                </a:solidFill>
              </a:rPr>
              <a:t>deep</a:t>
            </a:r>
            <a:r>
              <a:rPr lang="de-DE" sz="1000" dirty="0">
                <a:solidFill>
                  <a:schemeClr val="tx1">
                    <a:lumMod val="75000"/>
                    <a:lumOff val="25000"/>
                  </a:schemeClr>
                </a:solidFill>
              </a:rPr>
              <a:t> </a:t>
            </a:r>
            <a:r>
              <a:rPr lang="de-DE" sz="1000" dirty="0" err="1">
                <a:solidFill>
                  <a:schemeClr val="tx1">
                    <a:lumMod val="75000"/>
                    <a:lumOff val="25000"/>
                  </a:schemeClr>
                </a:solidFill>
              </a:rPr>
              <a:t>grey</a:t>
            </a:r>
            <a:endParaRPr lang="de-DE" sz="1000" dirty="0">
              <a:solidFill>
                <a:schemeClr val="tx1">
                  <a:lumMod val="75000"/>
                  <a:lumOff val="25000"/>
                </a:schemeClr>
              </a:solidFill>
            </a:endParaRPr>
          </a:p>
        </p:txBody>
      </p:sp>
      <p:pic>
        <p:nvPicPr>
          <p:cNvPr id="55" name="Grafik 54">
            <a:extLst>
              <a:ext uri="{FF2B5EF4-FFF2-40B4-BE49-F238E27FC236}">
                <a16:creationId xmlns:a16="http://schemas.microsoft.com/office/drawing/2014/main" id="{613015D5-5C8E-4A3F-971B-C179A67441BD}"/>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33400" y="4366212"/>
            <a:ext cx="1982176" cy="991088"/>
          </a:xfrm>
          <a:prstGeom prst="rect">
            <a:avLst/>
          </a:prstGeom>
          <a:effectLst>
            <a:outerShdw blurRad="50800" dist="38100" dir="2700000" algn="tl" rotWithShape="0">
              <a:prstClr val="black">
                <a:alpha val="40000"/>
              </a:prstClr>
            </a:outerShdw>
          </a:effectLst>
        </p:spPr>
      </p:pic>
      <p:sp>
        <p:nvSpPr>
          <p:cNvPr id="56" name="Rechteck 55">
            <a:extLst>
              <a:ext uri="{FF2B5EF4-FFF2-40B4-BE49-F238E27FC236}">
                <a16:creationId xmlns:a16="http://schemas.microsoft.com/office/drawing/2014/main" id="{B9D90CCA-8A73-4A67-BEA8-F6C0EA5756F8}"/>
              </a:ext>
            </a:extLst>
          </p:cNvPr>
          <p:cNvSpPr/>
          <p:nvPr/>
        </p:nvSpPr>
        <p:spPr>
          <a:xfrm>
            <a:off x="538998" y="5452489"/>
            <a:ext cx="957313" cy="400110"/>
          </a:xfrm>
          <a:prstGeom prst="rect">
            <a:avLst/>
          </a:prstGeom>
        </p:spPr>
        <p:txBody>
          <a:bodyPr wrap="none">
            <a:spAutoFit/>
          </a:bodyPr>
          <a:lstStyle/>
          <a:p>
            <a:pPr lvl="0"/>
            <a:r>
              <a:rPr lang="de-DE" sz="1000" dirty="0">
                <a:solidFill>
                  <a:schemeClr val="tx1">
                    <a:lumMod val="75000"/>
                    <a:lumOff val="25000"/>
                  </a:schemeClr>
                </a:solidFill>
              </a:rPr>
              <a:t>30 x 60 cm</a:t>
            </a:r>
          </a:p>
          <a:p>
            <a:pPr lvl="0"/>
            <a:r>
              <a:rPr lang="de-DE" sz="1000" dirty="0">
                <a:solidFill>
                  <a:schemeClr val="tx1">
                    <a:lumMod val="75000"/>
                    <a:lumOff val="25000"/>
                  </a:schemeClr>
                </a:solidFill>
              </a:rPr>
              <a:t>Treppenfliese</a:t>
            </a:r>
          </a:p>
        </p:txBody>
      </p:sp>
      <p:pic>
        <p:nvPicPr>
          <p:cNvPr id="57" name="Grafik 56">
            <a:extLst>
              <a:ext uri="{FF2B5EF4-FFF2-40B4-BE49-F238E27FC236}">
                <a16:creationId xmlns:a16="http://schemas.microsoft.com/office/drawing/2014/main" id="{1AA30C37-1846-49E3-BF23-383E574227DA}"/>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852198" y="3867150"/>
            <a:ext cx="991088" cy="991088"/>
          </a:xfrm>
          <a:prstGeom prst="rect">
            <a:avLst/>
          </a:prstGeom>
          <a:effectLst>
            <a:outerShdw blurRad="50800" dist="38100" dir="2700000" algn="tl" rotWithShape="0">
              <a:prstClr val="black">
                <a:alpha val="40000"/>
              </a:prstClr>
            </a:outerShdw>
          </a:effectLst>
        </p:spPr>
      </p:pic>
      <p:sp>
        <p:nvSpPr>
          <p:cNvPr id="63" name="Rechteck 62">
            <a:extLst>
              <a:ext uri="{FF2B5EF4-FFF2-40B4-BE49-F238E27FC236}">
                <a16:creationId xmlns:a16="http://schemas.microsoft.com/office/drawing/2014/main" id="{F4CE4002-969C-450E-9330-05F70C326C14}"/>
              </a:ext>
            </a:extLst>
          </p:cNvPr>
          <p:cNvSpPr/>
          <p:nvPr/>
        </p:nvSpPr>
        <p:spPr>
          <a:xfrm>
            <a:off x="8033173" y="5683523"/>
            <a:ext cx="667170" cy="400110"/>
          </a:xfrm>
          <a:prstGeom prst="rect">
            <a:avLst/>
          </a:prstGeom>
        </p:spPr>
        <p:txBody>
          <a:bodyPr wrap="none">
            <a:spAutoFit/>
          </a:bodyPr>
          <a:lstStyle/>
          <a:p>
            <a:pPr lvl="0"/>
            <a:r>
              <a:rPr lang="de-DE" sz="1000" dirty="0">
                <a:solidFill>
                  <a:schemeClr val="tx1">
                    <a:lumMod val="75000"/>
                    <a:lumOff val="25000"/>
                  </a:schemeClr>
                </a:solidFill>
              </a:rPr>
              <a:t>5 x 5 cm</a:t>
            </a:r>
          </a:p>
          <a:p>
            <a:pPr lvl="0"/>
            <a:r>
              <a:rPr lang="de-DE" sz="1000" dirty="0">
                <a:solidFill>
                  <a:schemeClr val="tx1">
                    <a:lumMod val="75000"/>
                    <a:lumOff val="25000"/>
                  </a:schemeClr>
                </a:solidFill>
              </a:rPr>
              <a:t>Mosaik</a:t>
            </a:r>
          </a:p>
        </p:txBody>
      </p:sp>
      <p:pic>
        <p:nvPicPr>
          <p:cNvPr id="64" name="Grafik 63">
            <a:extLst>
              <a:ext uri="{FF2B5EF4-FFF2-40B4-BE49-F238E27FC236}">
                <a16:creationId xmlns:a16="http://schemas.microsoft.com/office/drawing/2014/main" id="{7C98D0BC-46F5-4D0F-AD2C-9FD622C6A6E6}"/>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7016685" y="3867150"/>
            <a:ext cx="991088" cy="991088"/>
          </a:xfrm>
          <a:prstGeom prst="rect">
            <a:avLst/>
          </a:prstGeom>
          <a:effectLst>
            <a:outerShdw blurRad="50800" dist="38100" dir="2700000" algn="tl" rotWithShape="0">
              <a:prstClr val="black">
                <a:alpha val="40000"/>
              </a:prstClr>
            </a:outerShdw>
          </a:effectLst>
        </p:spPr>
      </p:pic>
      <p:pic>
        <p:nvPicPr>
          <p:cNvPr id="65" name="Grafik 64">
            <a:extLst>
              <a:ext uri="{FF2B5EF4-FFF2-40B4-BE49-F238E27FC236}">
                <a16:creationId xmlns:a16="http://schemas.microsoft.com/office/drawing/2014/main" id="{F60AFA89-23E6-418C-BADE-60009A1F98A0}"/>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5855129" y="5015455"/>
            <a:ext cx="991088" cy="991088"/>
          </a:xfrm>
          <a:prstGeom prst="rect">
            <a:avLst/>
          </a:prstGeom>
          <a:effectLst>
            <a:outerShdw blurRad="50800" dist="38100" dir="2700000" algn="tl" rotWithShape="0">
              <a:prstClr val="black">
                <a:alpha val="40000"/>
              </a:prstClr>
            </a:outerShdw>
          </a:effectLst>
        </p:spPr>
      </p:pic>
      <p:pic>
        <p:nvPicPr>
          <p:cNvPr id="66" name="Grafik 65">
            <a:extLst>
              <a:ext uri="{FF2B5EF4-FFF2-40B4-BE49-F238E27FC236}">
                <a16:creationId xmlns:a16="http://schemas.microsoft.com/office/drawing/2014/main" id="{89CBB206-9C53-465B-AC52-8130F6C3483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7016685" y="5015455"/>
            <a:ext cx="991088" cy="991088"/>
          </a:xfrm>
          <a:prstGeom prst="rect">
            <a:avLst/>
          </a:prstGeom>
          <a:effectLst>
            <a:outerShdw blurRad="50800" dist="38100" dir="2700000" algn="tl" rotWithShape="0">
              <a:prstClr val="black">
                <a:alpha val="40000"/>
              </a:prstClr>
            </a:outerShdw>
          </a:effectLst>
        </p:spPr>
      </p:pic>
      <p:grpSp>
        <p:nvGrpSpPr>
          <p:cNvPr id="67" name="Gruppieren 66">
            <a:extLst>
              <a:ext uri="{FF2B5EF4-FFF2-40B4-BE49-F238E27FC236}">
                <a16:creationId xmlns:a16="http://schemas.microsoft.com/office/drawing/2014/main" id="{CE634AD7-2438-4EC2-AB95-DE5D9ED55C6D}"/>
              </a:ext>
            </a:extLst>
          </p:cNvPr>
          <p:cNvGrpSpPr/>
          <p:nvPr/>
        </p:nvGrpSpPr>
        <p:grpSpPr>
          <a:xfrm>
            <a:off x="5852198" y="6112367"/>
            <a:ext cx="1655225" cy="223363"/>
            <a:chOff x="2430426" y="4941888"/>
            <a:chExt cx="1655225" cy="223363"/>
          </a:xfrm>
        </p:grpSpPr>
        <p:pic>
          <p:nvPicPr>
            <p:cNvPr id="68" name="Grafik 67">
              <a:extLst>
                <a:ext uri="{FF2B5EF4-FFF2-40B4-BE49-F238E27FC236}">
                  <a16:creationId xmlns:a16="http://schemas.microsoft.com/office/drawing/2014/main" id="{5A8F81C5-F454-4835-8CC3-889F76B202E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718899" y="4949251"/>
              <a:ext cx="216000" cy="216000"/>
            </a:xfrm>
            <a:prstGeom prst="rect">
              <a:avLst/>
            </a:prstGeom>
          </p:spPr>
        </p:pic>
        <p:pic>
          <p:nvPicPr>
            <p:cNvPr id="69" name="Grafik 68">
              <a:extLst>
                <a:ext uri="{FF2B5EF4-FFF2-40B4-BE49-F238E27FC236}">
                  <a16:creationId xmlns:a16="http://schemas.microsoft.com/office/drawing/2014/main" id="{8049DBCF-F289-4688-BE22-79DD2FF4B86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430426" y="4949251"/>
              <a:ext cx="216000" cy="216000"/>
            </a:xfrm>
            <a:prstGeom prst="rect">
              <a:avLst/>
            </a:prstGeom>
          </p:spPr>
        </p:pic>
        <p:sp>
          <p:nvSpPr>
            <p:cNvPr id="73" name="Rechteck 72">
              <a:extLst>
                <a:ext uri="{FF2B5EF4-FFF2-40B4-BE49-F238E27FC236}">
                  <a16:creationId xmlns:a16="http://schemas.microsoft.com/office/drawing/2014/main" id="{F967E741-4497-46E1-93C5-7993636C2691}"/>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sp>
          <p:nvSpPr>
            <p:cNvPr id="74" name="Rechteck 73">
              <a:extLst>
                <a:ext uri="{FF2B5EF4-FFF2-40B4-BE49-F238E27FC236}">
                  <a16:creationId xmlns:a16="http://schemas.microsoft.com/office/drawing/2014/main" id="{06D257A9-9038-434C-B517-7691772E9655}"/>
                </a:ext>
              </a:extLst>
            </p:cNvPr>
            <p:cNvSpPr/>
            <p:nvPr/>
          </p:nvSpPr>
          <p:spPr>
            <a:xfrm>
              <a:off x="3338017" y="4941888"/>
              <a:ext cx="432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R10/A+B</a:t>
              </a:r>
            </a:p>
          </p:txBody>
        </p:sp>
        <p:sp>
          <p:nvSpPr>
            <p:cNvPr id="75" name="Rechteck 74">
              <a:extLst>
                <a:ext uri="{FF2B5EF4-FFF2-40B4-BE49-F238E27FC236}">
                  <a16:creationId xmlns:a16="http://schemas.microsoft.com/office/drawing/2014/main" id="{EC24D7E7-81DF-4DB4-9AB3-664CDE9C31D1}"/>
                </a:ext>
              </a:extLst>
            </p:cNvPr>
            <p:cNvSpPr/>
            <p:nvPr/>
          </p:nvSpPr>
          <p:spPr>
            <a:xfrm>
              <a:off x="386965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pic>
        <p:nvPicPr>
          <p:cNvPr id="77" name="Grafik 76">
            <a:extLst>
              <a:ext uri="{FF2B5EF4-FFF2-40B4-BE49-F238E27FC236}">
                <a16:creationId xmlns:a16="http://schemas.microsoft.com/office/drawing/2014/main" id="{0677C281-85BD-4C27-9732-9C2F76ACCD03}"/>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737836" y="4391147"/>
            <a:ext cx="1982176" cy="231552"/>
          </a:xfrm>
          <a:prstGeom prst="rect">
            <a:avLst/>
          </a:prstGeom>
          <a:effectLst>
            <a:outerShdw blurRad="50800" dist="38100" dir="2700000" algn="tl" rotWithShape="0">
              <a:prstClr val="black">
                <a:alpha val="40000"/>
              </a:prstClr>
            </a:outerShdw>
          </a:effectLst>
        </p:spPr>
      </p:pic>
      <p:sp>
        <p:nvSpPr>
          <p:cNvPr id="78" name="Rechteck 77">
            <a:extLst>
              <a:ext uri="{FF2B5EF4-FFF2-40B4-BE49-F238E27FC236}">
                <a16:creationId xmlns:a16="http://schemas.microsoft.com/office/drawing/2014/main" id="{49DFA5AB-8389-4AAF-889A-62DB56DBE758}"/>
              </a:ext>
            </a:extLst>
          </p:cNvPr>
          <p:cNvSpPr/>
          <p:nvPr/>
        </p:nvSpPr>
        <p:spPr>
          <a:xfrm>
            <a:off x="2719668" y="4734251"/>
            <a:ext cx="1140056" cy="400110"/>
          </a:xfrm>
          <a:prstGeom prst="rect">
            <a:avLst/>
          </a:prstGeom>
        </p:spPr>
        <p:txBody>
          <a:bodyPr wrap="none">
            <a:spAutoFit/>
          </a:bodyPr>
          <a:lstStyle/>
          <a:p>
            <a:pPr lvl="0"/>
            <a:r>
              <a:rPr lang="de-DE" sz="1000" dirty="0">
                <a:solidFill>
                  <a:schemeClr val="tx1">
                    <a:lumMod val="75000"/>
                    <a:lumOff val="25000"/>
                  </a:schemeClr>
                </a:solidFill>
              </a:rPr>
              <a:t>30 x 60 cm</a:t>
            </a:r>
          </a:p>
          <a:p>
            <a:pPr lvl="0"/>
            <a:r>
              <a:rPr lang="de-DE" sz="1000" dirty="0">
                <a:solidFill>
                  <a:schemeClr val="tx1">
                    <a:lumMod val="75000"/>
                    <a:lumOff val="25000"/>
                  </a:schemeClr>
                </a:solidFill>
              </a:rPr>
              <a:t>Sockel, gerundet</a:t>
            </a:r>
          </a:p>
        </p:txBody>
      </p:sp>
      <p:grpSp>
        <p:nvGrpSpPr>
          <p:cNvPr id="79" name="Gruppieren 78">
            <a:extLst>
              <a:ext uri="{FF2B5EF4-FFF2-40B4-BE49-F238E27FC236}">
                <a16:creationId xmlns:a16="http://schemas.microsoft.com/office/drawing/2014/main" id="{A89B6BD1-6C81-4519-BD44-00DD7FDD5E63}"/>
              </a:ext>
            </a:extLst>
          </p:cNvPr>
          <p:cNvGrpSpPr/>
          <p:nvPr/>
        </p:nvGrpSpPr>
        <p:grpSpPr>
          <a:xfrm>
            <a:off x="668698" y="5894861"/>
            <a:ext cx="1655225" cy="223363"/>
            <a:chOff x="2430426" y="4941888"/>
            <a:chExt cx="1655225" cy="223363"/>
          </a:xfrm>
        </p:grpSpPr>
        <p:pic>
          <p:nvPicPr>
            <p:cNvPr id="80" name="Grafik 79">
              <a:extLst>
                <a:ext uri="{FF2B5EF4-FFF2-40B4-BE49-F238E27FC236}">
                  <a16:creationId xmlns:a16="http://schemas.microsoft.com/office/drawing/2014/main" id="{E8FC8F14-00FF-4CDD-97ED-25E4D745119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718899" y="4949251"/>
              <a:ext cx="216000" cy="216000"/>
            </a:xfrm>
            <a:prstGeom prst="rect">
              <a:avLst/>
            </a:prstGeom>
          </p:spPr>
        </p:pic>
        <p:pic>
          <p:nvPicPr>
            <p:cNvPr id="81" name="Grafik 80">
              <a:extLst>
                <a:ext uri="{FF2B5EF4-FFF2-40B4-BE49-F238E27FC236}">
                  <a16:creationId xmlns:a16="http://schemas.microsoft.com/office/drawing/2014/main" id="{0D60B202-7BE5-4122-A32F-491CEC25E10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430426" y="4949251"/>
              <a:ext cx="216000" cy="216000"/>
            </a:xfrm>
            <a:prstGeom prst="rect">
              <a:avLst/>
            </a:prstGeom>
          </p:spPr>
        </p:pic>
        <p:sp>
          <p:nvSpPr>
            <p:cNvPr id="82" name="Rechteck 81">
              <a:extLst>
                <a:ext uri="{FF2B5EF4-FFF2-40B4-BE49-F238E27FC236}">
                  <a16:creationId xmlns:a16="http://schemas.microsoft.com/office/drawing/2014/main" id="{2062C768-AC01-4189-A4AF-DEB86C71A482}"/>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sp>
          <p:nvSpPr>
            <p:cNvPr id="83" name="Rechteck 82">
              <a:extLst>
                <a:ext uri="{FF2B5EF4-FFF2-40B4-BE49-F238E27FC236}">
                  <a16:creationId xmlns:a16="http://schemas.microsoft.com/office/drawing/2014/main" id="{77A1627D-082D-45D3-99CD-31C8C79D9564}"/>
                </a:ext>
              </a:extLst>
            </p:cNvPr>
            <p:cNvSpPr/>
            <p:nvPr/>
          </p:nvSpPr>
          <p:spPr>
            <a:xfrm>
              <a:off x="3338017" y="4941888"/>
              <a:ext cx="432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R10/A+B</a:t>
              </a:r>
            </a:p>
          </p:txBody>
        </p:sp>
        <p:sp>
          <p:nvSpPr>
            <p:cNvPr id="84" name="Rechteck 83">
              <a:extLst>
                <a:ext uri="{FF2B5EF4-FFF2-40B4-BE49-F238E27FC236}">
                  <a16:creationId xmlns:a16="http://schemas.microsoft.com/office/drawing/2014/main" id="{4E7F435D-13DD-4C19-87E4-8905DF044D4C}"/>
                </a:ext>
              </a:extLst>
            </p:cNvPr>
            <p:cNvSpPr/>
            <p:nvPr/>
          </p:nvSpPr>
          <p:spPr>
            <a:xfrm>
              <a:off x="386965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2</a:t>
              </a:r>
            </a:p>
          </p:txBody>
        </p:sp>
      </p:grpSp>
      <p:grpSp>
        <p:nvGrpSpPr>
          <p:cNvPr id="85" name="Gruppieren 84">
            <a:extLst>
              <a:ext uri="{FF2B5EF4-FFF2-40B4-BE49-F238E27FC236}">
                <a16:creationId xmlns:a16="http://schemas.microsoft.com/office/drawing/2014/main" id="{83D9B495-597F-4ED7-AE60-DFB14608F4B1}"/>
              </a:ext>
            </a:extLst>
          </p:cNvPr>
          <p:cNvGrpSpPr/>
          <p:nvPr/>
        </p:nvGrpSpPr>
        <p:grpSpPr>
          <a:xfrm>
            <a:off x="2827760" y="5176530"/>
            <a:ext cx="797975" cy="223363"/>
            <a:chOff x="2430426" y="4941888"/>
            <a:chExt cx="797975" cy="223363"/>
          </a:xfrm>
        </p:grpSpPr>
        <p:pic>
          <p:nvPicPr>
            <p:cNvPr id="86" name="Grafik 85">
              <a:extLst>
                <a:ext uri="{FF2B5EF4-FFF2-40B4-BE49-F238E27FC236}">
                  <a16:creationId xmlns:a16="http://schemas.microsoft.com/office/drawing/2014/main" id="{1C3CF685-9938-4C3D-8508-C7B02078588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718899" y="4949251"/>
              <a:ext cx="216000" cy="216000"/>
            </a:xfrm>
            <a:prstGeom prst="rect">
              <a:avLst/>
            </a:prstGeom>
          </p:spPr>
        </p:pic>
        <p:pic>
          <p:nvPicPr>
            <p:cNvPr id="87" name="Grafik 86">
              <a:extLst>
                <a:ext uri="{FF2B5EF4-FFF2-40B4-BE49-F238E27FC236}">
                  <a16:creationId xmlns:a16="http://schemas.microsoft.com/office/drawing/2014/main" id="{00B470C8-A63E-4834-81CF-C54C7AF1C8B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430426" y="4949251"/>
              <a:ext cx="216000" cy="216000"/>
            </a:xfrm>
            <a:prstGeom prst="rect">
              <a:avLst/>
            </a:prstGeom>
          </p:spPr>
        </p:pic>
        <p:sp>
          <p:nvSpPr>
            <p:cNvPr id="88" name="Rechteck 87">
              <a:extLst>
                <a:ext uri="{FF2B5EF4-FFF2-40B4-BE49-F238E27FC236}">
                  <a16:creationId xmlns:a16="http://schemas.microsoft.com/office/drawing/2014/main" id="{F3D88B4A-A0A5-4C64-A8F5-03BA7C3A2924}"/>
                </a:ext>
              </a:extLst>
            </p:cNvPr>
            <p:cNvSpPr/>
            <p:nvPr/>
          </p:nvSpPr>
          <p:spPr>
            <a:xfrm>
              <a:off x="3012401" y="4941888"/>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PT</a:t>
              </a:r>
            </a:p>
          </p:txBody>
        </p:sp>
      </p:grpSp>
    </p:spTree>
    <p:extLst>
      <p:ext uri="{BB962C8B-B14F-4D97-AF65-F5344CB8AC3E}">
        <p14:creationId xmlns:p14="http://schemas.microsoft.com/office/powerpoint/2010/main" val="250123846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Boden, Gebäude enthält.&#10;&#10;Automatisch generierte Beschreibung">
            <a:extLst>
              <a:ext uri="{FF2B5EF4-FFF2-40B4-BE49-F238E27FC236}">
                <a16:creationId xmlns:a16="http://schemas.microsoft.com/office/drawing/2014/main" id="{E34F2120-3841-41A5-9487-6615AE0830A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5" name="Titel 4">
            <a:extLst>
              <a:ext uri="{FF2B5EF4-FFF2-40B4-BE49-F238E27FC236}">
                <a16:creationId xmlns:a16="http://schemas.microsoft.com/office/drawing/2014/main" id="{11FD3C29-95B2-44AF-93B0-0099F2408B49}"/>
              </a:ext>
            </a:extLst>
          </p:cNvPr>
          <p:cNvSpPr>
            <a:spLocks noGrp="1"/>
          </p:cNvSpPr>
          <p:nvPr>
            <p:ph type="title"/>
          </p:nvPr>
        </p:nvSpPr>
        <p:spPr>
          <a:xfrm>
            <a:off x="5295900" y="4038600"/>
            <a:ext cx="3492000" cy="1314000"/>
          </a:xfrm>
          <a:noFill/>
        </p:spPr>
        <p:txBody>
          <a:bodyPr/>
          <a:lstStyle/>
          <a:p>
            <a:r>
              <a:rPr lang="de-DE" dirty="0" smtClean="0">
                <a:solidFill>
                  <a:schemeClr val="bg1"/>
                </a:solidFill>
              </a:rPr>
              <a:t>ERGÄNZUNGEN</a:t>
            </a:r>
            <a:endParaRPr lang="de-DE" dirty="0">
              <a:solidFill>
                <a:schemeClr val="bg1"/>
              </a:solidFill>
            </a:endParaRPr>
          </a:p>
        </p:txBody>
      </p:sp>
    </p:spTree>
    <p:extLst>
      <p:ext uri="{BB962C8B-B14F-4D97-AF65-F5344CB8AC3E}">
        <p14:creationId xmlns:p14="http://schemas.microsoft.com/office/powerpoint/2010/main" val="284820948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1807CD0-3AF1-46CD-A0D6-E6F0BACA4B3F}"/>
              </a:ext>
            </a:extLst>
          </p:cNvPr>
          <p:cNvSpPr>
            <a:spLocks noGrp="1"/>
          </p:cNvSpPr>
          <p:nvPr>
            <p:ph type="body" sz="quarter" idx="13"/>
          </p:nvPr>
        </p:nvSpPr>
        <p:spPr/>
        <p:txBody>
          <a:bodyPr/>
          <a:lstStyle/>
          <a:p>
            <a:r>
              <a:rPr lang="de-DE" dirty="0"/>
              <a:t>ERGÄNZUNG</a:t>
            </a:r>
          </a:p>
        </p:txBody>
      </p:sp>
      <p:sp>
        <p:nvSpPr>
          <p:cNvPr id="4" name="Titel 3">
            <a:extLst>
              <a:ext uri="{FF2B5EF4-FFF2-40B4-BE49-F238E27FC236}">
                <a16:creationId xmlns:a16="http://schemas.microsoft.com/office/drawing/2014/main" id="{AC89208C-E10F-4643-A351-46A28DF99566}"/>
              </a:ext>
            </a:extLst>
          </p:cNvPr>
          <p:cNvSpPr>
            <a:spLocks noGrp="1"/>
          </p:cNvSpPr>
          <p:nvPr>
            <p:ph type="title"/>
          </p:nvPr>
        </p:nvSpPr>
        <p:spPr/>
        <p:txBody>
          <a:bodyPr/>
          <a:lstStyle/>
          <a:p>
            <a:r>
              <a:rPr lang="de-DE" dirty="0" smtClean="0"/>
              <a:t>STREETLIFE</a:t>
            </a:r>
            <a:r>
              <a:rPr lang="de-DE" dirty="0"/>
              <a:t/>
            </a:r>
            <a:br>
              <a:rPr lang="de-DE" dirty="0"/>
            </a:br>
            <a:r>
              <a:rPr lang="de-DE" dirty="0">
                <a:solidFill>
                  <a:schemeClr val="bg1">
                    <a:lumMod val="50000"/>
                  </a:schemeClr>
                </a:solidFill>
              </a:rPr>
              <a:t>BODENFLIESE</a:t>
            </a:r>
          </a:p>
        </p:txBody>
      </p:sp>
      <p:sp>
        <p:nvSpPr>
          <p:cNvPr id="5" name="Rechteck 4">
            <a:extLst>
              <a:ext uri="{FF2B5EF4-FFF2-40B4-BE49-F238E27FC236}">
                <a16:creationId xmlns:a16="http://schemas.microsoft.com/office/drawing/2014/main" id="{CFA9FE28-0271-44C2-82FE-CD507F5A801A}"/>
              </a:ext>
            </a:extLst>
          </p:cNvPr>
          <p:cNvSpPr/>
          <p:nvPr/>
        </p:nvSpPr>
        <p:spPr>
          <a:xfrm>
            <a:off x="485775" y="3816193"/>
            <a:ext cx="808235" cy="400110"/>
          </a:xfrm>
          <a:prstGeom prst="rect">
            <a:avLst/>
          </a:prstGeom>
        </p:spPr>
        <p:txBody>
          <a:bodyPr wrap="none">
            <a:spAutoFit/>
          </a:bodyPr>
          <a:lstStyle/>
          <a:p>
            <a:pPr lvl="0"/>
            <a:r>
              <a:rPr lang="de-DE" sz="1000" dirty="0">
                <a:solidFill>
                  <a:schemeClr val="tx1">
                    <a:lumMod val="75000"/>
                    <a:lumOff val="25000"/>
                  </a:schemeClr>
                </a:solidFill>
              </a:rPr>
              <a:t>60 x 90 cm</a:t>
            </a:r>
          </a:p>
          <a:p>
            <a:pPr lvl="0"/>
            <a:r>
              <a:rPr lang="de-DE" sz="1000" dirty="0" err="1">
                <a:solidFill>
                  <a:schemeClr val="tx1">
                    <a:lumMod val="75000"/>
                    <a:lumOff val="25000"/>
                  </a:schemeClr>
                </a:solidFill>
              </a:rPr>
              <a:t>rost</a:t>
            </a:r>
            <a:endParaRPr lang="de-DE" sz="1000" dirty="0">
              <a:solidFill>
                <a:schemeClr val="tx1">
                  <a:lumMod val="75000"/>
                  <a:lumOff val="25000"/>
                </a:schemeClr>
              </a:solidFill>
            </a:endParaRPr>
          </a:p>
        </p:txBody>
      </p:sp>
      <p:grpSp>
        <p:nvGrpSpPr>
          <p:cNvPr id="6" name="Gruppieren 5">
            <a:extLst>
              <a:ext uri="{FF2B5EF4-FFF2-40B4-BE49-F238E27FC236}">
                <a16:creationId xmlns:a16="http://schemas.microsoft.com/office/drawing/2014/main" id="{DA4628F5-0924-4AFD-B6A1-DC36E9E6770B}"/>
              </a:ext>
            </a:extLst>
          </p:cNvPr>
          <p:cNvGrpSpPr/>
          <p:nvPr/>
        </p:nvGrpSpPr>
        <p:grpSpPr>
          <a:xfrm>
            <a:off x="2433595" y="3744751"/>
            <a:ext cx="1490705" cy="244797"/>
            <a:chOff x="6462713" y="3393962"/>
            <a:chExt cx="1490705" cy="244797"/>
          </a:xfrm>
        </p:grpSpPr>
        <p:pic>
          <p:nvPicPr>
            <p:cNvPr id="7" name="Grafik 6">
              <a:extLst>
                <a:ext uri="{FF2B5EF4-FFF2-40B4-BE49-F238E27FC236}">
                  <a16:creationId xmlns:a16="http://schemas.microsoft.com/office/drawing/2014/main" id="{72A06DD1-EBD6-4C06-91AC-9D7E968C982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462713" y="3422759"/>
              <a:ext cx="216000" cy="216000"/>
            </a:xfrm>
            <a:prstGeom prst="rect">
              <a:avLst/>
            </a:prstGeom>
          </p:spPr>
        </p:pic>
        <p:sp>
          <p:nvSpPr>
            <p:cNvPr id="8" name="Rechteck 7">
              <a:extLst>
                <a:ext uri="{FF2B5EF4-FFF2-40B4-BE49-F238E27FC236}">
                  <a16:creationId xmlns:a16="http://schemas.microsoft.com/office/drawing/2014/main" id="{60581954-126E-446F-881A-ACA2197EAC66}"/>
                </a:ext>
              </a:extLst>
            </p:cNvPr>
            <p:cNvSpPr/>
            <p:nvPr/>
          </p:nvSpPr>
          <p:spPr>
            <a:xfrm>
              <a:off x="7404043" y="3422759"/>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R10</a:t>
              </a:r>
              <a:endParaRPr lang="de-DE" sz="700" dirty="0">
                <a:solidFill>
                  <a:schemeClr val="bg1">
                    <a:lumMod val="50000"/>
                  </a:schemeClr>
                </a:solidFill>
              </a:endParaRPr>
            </a:p>
          </p:txBody>
        </p:sp>
        <p:grpSp>
          <p:nvGrpSpPr>
            <p:cNvPr id="9" name="Gruppieren 8">
              <a:extLst>
                <a:ext uri="{FF2B5EF4-FFF2-40B4-BE49-F238E27FC236}">
                  <a16:creationId xmlns:a16="http://schemas.microsoft.com/office/drawing/2014/main" id="{172D9DFC-23BF-4F87-859E-4294443D27E6}"/>
                </a:ext>
              </a:extLst>
            </p:cNvPr>
            <p:cNvGrpSpPr/>
            <p:nvPr/>
          </p:nvGrpSpPr>
          <p:grpSpPr>
            <a:xfrm>
              <a:off x="6758854" y="3393962"/>
              <a:ext cx="214637" cy="238489"/>
              <a:chOff x="4906327" y="3360418"/>
              <a:chExt cx="128586" cy="142876"/>
            </a:xfrm>
            <a:solidFill>
              <a:schemeClr val="tx1">
                <a:lumMod val="75000"/>
                <a:lumOff val="25000"/>
              </a:schemeClr>
            </a:solidFill>
          </p:grpSpPr>
          <p:sp>
            <p:nvSpPr>
              <p:cNvPr id="11" name="Freihandform: Form 10">
                <a:extLst>
                  <a:ext uri="{FF2B5EF4-FFF2-40B4-BE49-F238E27FC236}">
                    <a16:creationId xmlns:a16="http://schemas.microsoft.com/office/drawing/2014/main" id="{06FFCE87-CAB6-4D1C-A7C7-EB58E94E7365}"/>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2775524C-9245-426F-B2F1-57151076D841}"/>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0" name="Grafik 9">
              <a:extLst>
                <a:ext uri="{FF2B5EF4-FFF2-40B4-BE49-F238E27FC236}">
                  <a16:creationId xmlns:a16="http://schemas.microsoft.com/office/drawing/2014/main" id="{EC0149EF-E6F3-48F7-8A0F-56F5F12A565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070648" y="3419250"/>
              <a:ext cx="216000" cy="216000"/>
            </a:xfrm>
            <a:prstGeom prst="rect">
              <a:avLst/>
            </a:prstGeom>
          </p:spPr>
        </p:pic>
        <p:sp>
          <p:nvSpPr>
            <p:cNvPr id="15" name="Rechteck 14">
              <a:extLst>
                <a:ext uri="{FF2B5EF4-FFF2-40B4-BE49-F238E27FC236}">
                  <a16:creationId xmlns:a16="http://schemas.microsoft.com/office/drawing/2014/main" id="{994689A5-A28D-4184-A4D3-8F8BD336A7C6}"/>
                </a:ext>
              </a:extLst>
            </p:cNvPr>
            <p:cNvSpPr/>
            <p:nvPr/>
          </p:nvSpPr>
          <p:spPr>
            <a:xfrm>
              <a:off x="7737418" y="3422759"/>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 4</a:t>
              </a:r>
            </a:p>
          </p:txBody>
        </p:sp>
      </p:grpSp>
      <p:pic>
        <p:nvPicPr>
          <p:cNvPr id="14" name="Grafik 13">
            <a:extLst>
              <a:ext uri="{FF2B5EF4-FFF2-40B4-BE49-F238E27FC236}">
                <a16:creationId xmlns:a16="http://schemas.microsoft.com/office/drawing/2014/main" id="{F07F12C8-E7A0-4E04-806A-D28A964F96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3844" y="1627039"/>
            <a:ext cx="3400456" cy="19955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50098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Zubehör enthält.&#10;&#10;Automatisch generierte Beschreibung">
            <a:extLst>
              <a:ext uri="{FF2B5EF4-FFF2-40B4-BE49-F238E27FC236}">
                <a16:creationId xmlns:a16="http://schemas.microsoft.com/office/drawing/2014/main" id="{B9A202D3-F9D7-40D4-B5A2-FDF707589F77}"/>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941231B9-3355-47C4-B09C-27E43979FE75}"/>
              </a:ext>
            </a:extLst>
          </p:cNvPr>
          <p:cNvSpPr>
            <a:spLocks noGrp="1"/>
          </p:cNvSpPr>
          <p:nvPr>
            <p:ph type="title"/>
          </p:nvPr>
        </p:nvSpPr>
        <p:spPr/>
        <p:txBody>
          <a:bodyPr/>
          <a:lstStyle/>
          <a:p>
            <a:r>
              <a:rPr lang="de-DE" dirty="0"/>
              <a:t>CRAFT EXTENDED</a:t>
            </a:r>
          </a:p>
        </p:txBody>
      </p:sp>
    </p:spTree>
    <p:extLst>
      <p:ext uri="{BB962C8B-B14F-4D97-AF65-F5344CB8AC3E}">
        <p14:creationId xmlns:p14="http://schemas.microsoft.com/office/powerpoint/2010/main" val="6315160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331E3E-65C1-4421-A727-0E06E901A8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9387" y="1634351"/>
            <a:ext cx="2233128" cy="1116564"/>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9180FBE2-16EE-4BB9-93A6-A620ECDEDC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8443" y="1663236"/>
            <a:ext cx="3635998" cy="1087680"/>
          </a:xfrm>
          <a:prstGeom prst="rect">
            <a:avLst/>
          </a:prstGeom>
          <a:effectLst>
            <a:outerShdw blurRad="50800" dist="38100" dir="2700000" algn="tl" rotWithShape="0">
              <a:prstClr val="black">
                <a:alpha val="40000"/>
              </a:prstClr>
            </a:outerShdw>
          </a:effectLst>
        </p:spPr>
      </p:pic>
      <p:sp>
        <p:nvSpPr>
          <p:cNvPr id="7" name="Titel 6"/>
          <p:cNvSpPr>
            <a:spLocks noGrp="1"/>
          </p:cNvSpPr>
          <p:nvPr>
            <p:ph type="title"/>
          </p:nvPr>
        </p:nvSpPr>
        <p:spPr/>
        <p:txBody>
          <a:bodyPr/>
          <a:lstStyle/>
          <a:p>
            <a:r>
              <a:rPr lang="de-DE" dirty="0"/>
              <a:t>ARUBA</a:t>
            </a:r>
            <a:br>
              <a:rPr lang="de-DE" dirty="0"/>
            </a:br>
            <a:r>
              <a:rPr lang="de-DE" dirty="0">
                <a:solidFill>
                  <a:schemeClr val="bg1">
                    <a:lumMod val="50000"/>
                  </a:schemeClr>
                </a:solidFill>
              </a:rPr>
              <a:t>WAND- UND DEKORFLIESE</a:t>
            </a:r>
          </a:p>
        </p:txBody>
      </p:sp>
      <p:sp>
        <p:nvSpPr>
          <p:cNvPr id="38" name="Textplatzhalter 2">
            <a:extLst>
              <a:ext uri="{FF2B5EF4-FFF2-40B4-BE49-F238E27FC236}">
                <a16:creationId xmlns:a16="http://schemas.microsoft.com/office/drawing/2014/main" id="{AEB78DDC-298B-4164-A3E0-9D4805A6F5B7}"/>
              </a:ext>
            </a:extLst>
          </p:cNvPr>
          <p:cNvSpPr txBox="1">
            <a:spLocks/>
          </p:cNvSpPr>
          <p:nvPr/>
        </p:nvSpPr>
        <p:spPr bwMode="auto">
          <a:xfrm>
            <a:off x="0" y="1174477"/>
            <a:ext cx="621882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FORMATE</a:t>
            </a:r>
            <a:endParaRPr lang="de-DE" dirty="0"/>
          </a:p>
        </p:txBody>
      </p:sp>
      <p:sp>
        <p:nvSpPr>
          <p:cNvPr id="41" name="Rechteck 40">
            <a:extLst>
              <a:ext uri="{FF2B5EF4-FFF2-40B4-BE49-F238E27FC236}">
                <a16:creationId xmlns:a16="http://schemas.microsoft.com/office/drawing/2014/main" id="{B052A9FD-51D1-4BA6-9589-90371E06F114}"/>
              </a:ext>
            </a:extLst>
          </p:cNvPr>
          <p:cNvSpPr/>
          <p:nvPr/>
        </p:nvSpPr>
        <p:spPr>
          <a:xfrm>
            <a:off x="541338" y="1622425"/>
            <a:ext cx="808235" cy="246221"/>
          </a:xfrm>
          <a:prstGeom prst="rect">
            <a:avLst/>
          </a:prstGeom>
        </p:spPr>
        <p:txBody>
          <a:bodyPr wrap="none">
            <a:spAutoFit/>
          </a:bodyPr>
          <a:lstStyle/>
          <a:p>
            <a:pPr lvl="0"/>
            <a:r>
              <a:rPr lang="de-DE" sz="1000" dirty="0">
                <a:solidFill>
                  <a:schemeClr val="tx1">
                    <a:lumMod val="75000"/>
                    <a:lumOff val="25000"/>
                  </a:schemeClr>
                </a:solidFill>
              </a:rPr>
              <a:t>30 x 60 cm</a:t>
            </a:r>
          </a:p>
        </p:txBody>
      </p:sp>
      <p:sp>
        <p:nvSpPr>
          <p:cNvPr id="42" name="Rechteck 41">
            <a:extLst>
              <a:ext uri="{FF2B5EF4-FFF2-40B4-BE49-F238E27FC236}">
                <a16:creationId xmlns:a16="http://schemas.microsoft.com/office/drawing/2014/main" id="{9E44306D-6D22-4F85-9470-A05709921E4F}"/>
              </a:ext>
            </a:extLst>
          </p:cNvPr>
          <p:cNvSpPr/>
          <p:nvPr/>
        </p:nvSpPr>
        <p:spPr>
          <a:xfrm>
            <a:off x="3518442" y="1632902"/>
            <a:ext cx="808235" cy="246221"/>
          </a:xfrm>
          <a:prstGeom prst="rect">
            <a:avLst/>
          </a:prstGeom>
        </p:spPr>
        <p:txBody>
          <a:bodyPr wrap="none">
            <a:spAutoFit/>
          </a:bodyPr>
          <a:lstStyle/>
          <a:p>
            <a:pPr lvl="0"/>
            <a:r>
              <a:rPr lang="de-DE" sz="1000" dirty="0">
                <a:solidFill>
                  <a:schemeClr val="tx1">
                    <a:lumMod val="75000"/>
                    <a:lumOff val="25000"/>
                  </a:schemeClr>
                </a:solidFill>
              </a:rPr>
              <a:t>30 </a:t>
            </a:r>
            <a:r>
              <a:rPr lang="de-DE" sz="1000" dirty="0" smtClean="0">
                <a:solidFill>
                  <a:schemeClr val="tx1">
                    <a:lumMod val="75000"/>
                    <a:lumOff val="25000"/>
                  </a:schemeClr>
                </a:solidFill>
              </a:rPr>
              <a:t>x 90 </a:t>
            </a:r>
            <a:r>
              <a:rPr lang="de-DE" sz="1000" dirty="0">
                <a:solidFill>
                  <a:schemeClr val="tx1">
                    <a:lumMod val="75000"/>
                    <a:lumOff val="25000"/>
                  </a:schemeClr>
                </a:solidFill>
              </a:rPr>
              <a:t>cm</a:t>
            </a:r>
          </a:p>
        </p:txBody>
      </p:sp>
      <p:pic>
        <p:nvPicPr>
          <p:cNvPr id="8" name="Grafik 7">
            <a:extLst>
              <a:ext uri="{FF2B5EF4-FFF2-40B4-BE49-F238E27FC236}">
                <a16:creationId xmlns:a16="http://schemas.microsoft.com/office/drawing/2014/main" id="{12481E66-3E02-4DB4-9D1C-3FB75E08988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9387" y="2902422"/>
            <a:ext cx="2233128" cy="1116564"/>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77541C80-BDFF-41EC-8CE2-CB671439A8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18442" y="2931307"/>
            <a:ext cx="3635998" cy="1087680"/>
          </a:xfrm>
          <a:prstGeom prst="rect">
            <a:avLst/>
          </a:prstGeom>
          <a:effectLst>
            <a:outerShdw blurRad="50800" dist="38100" dir="2700000" algn="tl" rotWithShape="0">
              <a:prstClr val="black">
                <a:alpha val="40000"/>
              </a:prstClr>
            </a:outerShdw>
          </a:effectLst>
        </p:spPr>
      </p:pic>
      <p:sp>
        <p:nvSpPr>
          <p:cNvPr id="21" name="Rechteck 20">
            <a:extLst>
              <a:ext uri="{FF2B5EF4-FFF2-40B4-BE49-F238E27FC236}">
                <a16:creationId xmlns:a16="http://schemas.microsoft.com/office/drawing/2014/main" id="{5C83DC46-2F5B-419B-A4C9-FA164E97B93F}"/>
              </a:ext>
            </a:extLst>
          </p:cNvPr>
          <p:cNvSpPr/>
          <p:nvPr/>
        </p:nvSpPr>
        <p:spPr>
          <a:xfrm>
            <a:off x="7270142" y="2612275"/>
            <a:ext cx="992259" cy="153888"/>
          </a:xfrm>
          <a:prstGeom prst="rect">
            <a:avLst/>
          </a:prstGeom>
        </p:spPr>
        <p:txBody>
          <a:bodyPr wrap="none" lIns="0" tIns="0" rIns="0" bIns="0">
            <a:spAutoFit/>
          </a:bodyPr>
          <a:lstStyle/>
          <a:p>
            <a:pPr lvl="0"/>
            <a:r>
              <a:rPr lang="de-DE" sz="1000" dirty="0" err="1">
                <a:solidFill>
                  <a:schemeClr val="tx1">
                    <a:lumMod val="75000"/>
                    <a:lumOff val="25000"/>
                  </a:schemeClr>
                </a:solidFill>
              </a:rPr>
              <a:t>white</a:t>
            </a:r>
            <a:r>
              <a:rPr lang="de-DE" sz="1000" dirty="0">
                <a:solidFill>
                  <a:schemeClr val="tx1">
                    <a:lumMod val="75000"/>
                    <a:lumOff val="25000"/>
                  </a:schemeClr>
                </a:solidFill>
              </a:rPr>
              <a:t>, seidenmatt</a:t>
            </a:r>
          </a:p>
        </p:txBody>
      </p:sp>
      <p:sp>
        <p:nvSpPr>
          <p:cNvPr id="22" name="Rechteck 21">
            <a:extLst>
              <a:ext uri="{FF2B5EF4-FFF2-40B4-BE49-F238E27FC236}">
                <a16:creationId xmlns:a16="http://schemas.microsoft.com/office/drawing/2014/main" id="{40F0A672-A581-4CBF-8038-69C74836A8B5}"/>
              </a:ext>
            </a:extLst>
          </p:cNvPr>
          <p:cNvSpPr/>
          <p:nvPr/>
        </p:nvSpPr>
        <p:spPr>
          <a:xfrm>
            <a:off x="7270142" y="3916941"/>
            <a:ext cx="488916" cy="153888"/>
          </a:xfrm>
          <a:prstGeom prst="rect">
            <a:avLst/>
          </a:prstGeom>
        </p:spPr>
        <p:txBody>
          <a:bodyPr wrap="none" lIns="0" tIns="0" rIns="0" bIns="0">
            <a:spAutoFit/>
          </a:bodyPr>
          <a:lstStyle/>
          <a:p>
            <a:pPr lvl="0"/>
            <a:r>
              <a:rPr lang="de-DE" sz="1000" dirty="0">
                <a:solidFill>
                  <a:schemeClr val="tx1">
                    <a:lumMod val="75000"/>
                    <a:lumOff val="25000"/>
                  </a:schemeClr>
                </a:solidFill>
              </a:rPr>
              <a:t>soft </a:t>
            </a:r>
            <a:r>
              <a:rPr lang="de-DE" sz="1000" dirty="0" err="1">
                <a:solidFill>
                  <a:schemeClr val="tx1">
                    <a:lumMod val="75000"/>
                    <a:lumOff val="25000"/>
                  </a:schemeClr>
                </a:solidFill>
              </a:rPr>
              <a:t>grey</a:t>
            </a:r>
            <a:endParaRPr lang="de-DE" sz="1000" dirty="0">
              <a:solidFill>
                <a:schemeClr val="tx1">
                  <a:lumMod val="75000"/>
                  <a:lumOff val="25000"/>
                </a:schemeClr>
              </a:solidFill>
            </a:endParaRPr>
          </a:p>
        </p:txBody>
      </p:sp>
      <p:grpSp>
        <p:nvGrpSpPr>
          <p:cNvPr id="23" name="Gruppieren 22">
            <a:extLst>
              <a:ext uri="{FF2B5EF4-FFF2-40B4-BE49-F238E27FC236}">
                <a16:creationId xmlns:a16="http://schemas.microsoft.com/office/drawing/2014/main" id="{2152CC79-5DBE-41A5-98FE-648C32165669}"/>
              </a:ext>
            </a:extLst>
          </p:cNvPr>
          <p:cNvGrpSpPr/>
          <p:nvPr/>
        </p:nvGrpSpPr>
        <p:grpSpPr>
          <a:xfrm>
            <a:off x="2845000" y="1608860"/>
            <a:ext cx="252463" cy="280516"/>
            <a:chOff x="4906327" y="3360419"/>
            <a:chExt cx="128586" cy="142875"/>
          </a:xfrm>
          <a:solidFill>
            <a:schemeClr val="tx1">
              <a:lumMod val="75000"/>
              <a:lumOff val="25000"/>
            </a:schemeClr>
          </a:solidFill>
        </p:grpSpPr>
        <p:sp>
          <p:nvSpPr>
            <p:cNvPr id="25" name="Freihandform: Form 24">
              <a:extLst>
                <a:ext uri="{FF2B5EF4-FFF2-40B4-BE49-F238E27FC236}">
                  <a16:creationId xmlns:a16="http://schemas.microsoft.com/office/drawing/2014/main" id="{5787EED4-5280-4778-8E42-6B97A0B02F75}"/>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2D9CC004-61EC-4D41-B811-CCD6C79F6315}"/>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tx2"/>
            </a:solidFill>
            <a:ln w="5373" cap="flat">
              <a:noFill/>
              <a:prstDash val="solid"/>
              <a:miter/>
            </a:ln>
          </p:spPr>
          <p:txBody>
            <a:bodyPr rtlCol="0" anchor="ctr"/>
            <a:lstStyle/>
            <a:p>
              <a:endParaRPr lang="de-DE"/>
            </a:p>
          </p:txBody>
        </p:sp>
      </p:grpSp>
      <p:sp>
        <p:nvSpPr>
          <p:cNvPr id="20" name="Rechteck 19">
            <a:extLst>
              <a:ext uri="{FF2B5EF4-FFF2-40B4-BE49-F238E27FC236}">
                <a16:creationId xmlns:a16="http://schemas.microsoft.com/office/drawing/2014/main" id="{A6E67301-0787-48C4-96C7-F053B53535BB}"/>
              </a:ext>
            </a:extLst>
          </p:cNvPr>
          <p:cNvSpPr/>
          <p:nvPr/>
        </p:nvSpPr>
        <p:spPr>
          <a:xfrm>
            <a:off x="3126080" y="167523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V2</a:t>
            </a:r>
          </a:p>
        </p:txBody>
      </p:sp>
      <p:grpSp>
        <p:nvGrpSpPr>
          <p:cNvPr id="6" name="Gruppieren 5">
            <a:extLst>
              <a:ext uri="{FF2B5EF4-FFF2-40B4-BE49-F238E27FC236}">
                <a16:creationId xmlns:a16="http://schemas.microsoft.com/office/drawing/2014/main" id="{45BF2AED-73F6-4C14-A5A6-BCEA35ECDB1F}"/>
              </a:ext>
            </a:extLst>
          </p:cNvPr>
          <p:cNvGrpSpPr/>
          <p:nvPr/>
        </p:nvGrpSpPr>
        <p:grpSpPr>
          <a:xfrm>
            <a:off x="7236276" y="1608860"/>
            <a:ext cx="842575" cy="292100"/>
            <a:chOff x="7229132" y="1609962"/>
            <a:chExt cx="842575" cy="292100"/>
          </a:xfrm>
        </p:grpSpPr>
        <p:grpSp>
          <p:nvGrpSpPr>
            <p:cNvPr id="4" name="Gruppieren 3">
              <a:extLst>
                <a:ext uri="{FF2B5EF4-FFF2-40B4-BE49-F238E27FC236}">
                  <a16:creationId xmlns:a16="http://schemas.microsoft.com/office/drawing/2014/main" id="{14CBFB4B-23EF-4139-8B07-344820678F9B}"/>
                </a:ext>
              </a:extLst>
            </p:cNvPr>
            <p:cNvGrpSpPr/>
            <p:nvPr/>
          </p:nvGrpSpPr>
          <p:grpSpPr>
            <a:xfrm>
              <a:off x="7229132" y="1609962"/>
              <a:ext cx="555047" cy="292100"/>
              <a:chOff x="6663189" y="1635995"/>
              <a:chExt cx="453172" cy="238487"/>
            </a:xfrm>
          </p:grpSpPr>
          <p:grpSp>
            <p:nvGrpSpPr>
              <p:cNvPr id="102" name="Gruppieren 101">
                <a:extLst>
                  <a:ext uri="{FF2B5EF4-FFF2-40B4-BE49-F238E27FC236}">
                    <a16:creationId xmlns:a16="http://schemas.microsoft.com/office/drawing/2014/main" id="{D524FF96-8490-4A35-982D-30CC9D2724CF}"/>
                  </a:ext>
                </a:extLst>
              </p:cNvPr>
              <p:cNvGrpSpPr/>
              <p:nvPr/>
            </p:nvGrpSpPr>
            <p:grpSpPr>
              <a:xfrm>
                <a:off x="6663189" y="1635995"/>
                <a:ext cx="214637" cy="238487"/>
                <a:chOff x="4906327" y="3360419"/>
                <a:chExt cx="128586" cy="142875"/>
              </a:xfrm>
              <a:solidFill>
                <a:schemeClr val="tx1">
                  <a:lumMod val="75000"/>
                  <a:lumOff val="25000"/>
                </a:schemeClr>
              </a:solidFill>
            </p:grpSpPr>
            <p:sp>
              <p:nvSpPr>
                <p:cNvPr id="103" name="Freihandform: Form 102">
                  <a:extLst>
                    <a:ext uri="{FF2B5EF4-FFF2-40B4-BE49-F238E27FC236}">
                      <a16:creationId xmlns:a16="http://schemas.microsoft.com/office/drawing/2014/main" id="{43A931BF-3DA1-4164-A615-1F45E886109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84851BF8-752F-4703-AC42-CE9C4B2AE76A}"/>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tx2"/>
                </a:solidFill>
                <a:ln w="5373" cap="flat">
                  <a:noFill/>
                  <a:prstDash val="solid"/>
                  <a:miter/>
                </a:ln>
              </p:spPr>
              <p:txBody>
                <a:bodyPr rtlCol="0" anchor="ctr"/>
                <a:lstStyle/>
                <a:p>
                  <a:endParaRPr lang="de-DE"/>
                </a:p>
              </p:txBody>
            </p:sp>
          </p:grpSp>
          <p:pic>
            <p:nvPicPr>
              <p:cNvPr id="2" name="Grafik 1">
                <a:extLst>
                  <a:ext uri="{FF2B5EF4-FFF2-40B4-BE49-F238E27FC236}">
                    <a16:creationId xmlns:a16="http://schemas.microsoft.com/office/drawing/2014/main" id="{0644BAA6-2734-4CD6-B3B3-4E44DFD78B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36361" y="1688646"/>
                <a:ext cx="180000" cy="180000"/>
              </a:xfrm>
              <a:prstGeom prst="rect">
                <a:avLst/>
              </a:prstGeom>
            </p:spPr>
          </p:pic>
        </p:grpSp>
        <p:sp>
          <p:nvSpPr>
            <p:cNvPr id="24" name="Rechteck 23">
              <a:extLst>
                <a:ext uri="{FF2B5EF4-FFF2-40B4-BE49-F238E27FC236}">
                  <a16:creationId xmlns:a16="http://schemas.microsoft.com/office/drawing/2014/main" id="{97EF46BE-BBD1-4E80-A189-EBD88D5084C8}"/>
                </a:ext>
              </a:extLst>
            </p:cNvPr>
            <p:cNvSpPr/>
            <p:nvPr/>
          </p:nvSpPr>
          <p:spPr>
            <a:xfrm>
              <a:off x="7855707" y="167523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V2</a:t>
              </a:r>
            </a:p>
          </p:txBody>
        </p:sp>
      </p:grpSp>
      <p:pic>
        <p:nvPicPr>
          <p:cNvPr id="27" name="Grafik 26">
            <a:extLst>
              <a:ext uri="{FF2B5EF4-FFF2-40B4-BE49-F238E27FC236}">
                <a16:creationId xmlns:a16="http://schemas.microsoft.com/office/drawing/2014/main" id="{6AD820D7-9766-4DD4-A8D0-938B0AE3223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9387" y="4559538"/>
            <a:ext cx="2233128" cy="1116564"/>
          </a:xfrm>
          <a:prstGeom prst="rect">
            <a:avLst/>
          </a:prstGeom>
          <a:effectLst>
            <a:outerShdw blurRad="50800" dist="38100" dir="2700000" algn="tl" rotWithShape="0">
              <a:prstClr val="black">
                <a:alpha val="40000"/>
              </a:prstClr>
            </a:outerShdw>
          </a:effectLst>
        </p:spPr>
      </p:pic>
      <p:pic>
        <p:nvPicPr>
          <p:cNvPr id="28" name="Grafik 27">
            <a:extLst>
              <a:ext uri="{FF2B5EF4-FFF2-40B4-BE49-F238E27FC236}">
                <a16:creationId xmlns:a16="http://schemas.microsoft.com/office/drawing/2014/main" id="{C0E9C263-4EAD-4BD7-BCF2-2D00772845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18443" y="4588423"/>
            <a:ext cx="3635997" cy="1087680"/>
          </a:xfrm>
          <a:prstGeom prst="rect">
            <a:avLst/>
          </a:prstGeom>
          <a:effectLst>
            <a:outerShdw blurRad="50800" dist="38100" dir="2700000" algn="tl" rotWithShape="0">
              <a:prstClr val="black">
                <a:alpha val="40000"/>
              </a:prstClr>
            </a:outerShdw>
          </a:effectLst>
        </p:spPr>
      </p:pic>
      <p:sp>
        <p:nvSpPr>
          <p:cNvPr id="29" name="Rechteck 28">
            <a:extLst>
              <a:ext uri="{FF2B5EF4-FFF2-40B4-BE49-F238E27FC236}">
                <a16:creationId xmlns:a16="http://schemas.microsoft.com/office/drawing/2014/main" id="{BDD1D359-5997-467C-8DA7-6FF82F6443D9}"/>
              </a:ext>
            </a:extLst>
          </p:cNvPr>
          <p:cNvSpPr/>
          <p:nvPr/>
        </p:nvSpPr>
        <p:spPr>
          <a:xfrm>
            <a:off x="541338" y="4547612"/>
            <a:ext cx="808235" cy="246221"/>
          </a:xfrm>
          <a:prstGeom prst="rect">
            <a:avLst/>
          </a:prstGeom>
        </p:spPr>
        <p:txBody>
          <a:bodyPr wrap="none">
            <a:spAutoFit/>
          </a:bodyPr>
          <a:lstStyle/>
          <a:p>
            <a:pPr lvl="0"/>
            <a:r>
              <a:rPr lang="de-DE" sz="1000" dirty="0">
                <a:solidFill>
                  <a:schemeClr val="tx1">
                    <a:lumMod val="75000"/>
                    <a:lumOff val="25000"/>
                  </a:schemeClr>
                </a:solidFill>
              </a:rPr>
              <a:t>30 x 60 cm</a:t>
            </a:r>
          </a:p>
        </p:txBody>
      </p:sp>
      <p:sp>
        <p:nvSpPr>
          <p:cNvPr id="30" name="Rechteck 29">
            <a:extLst>
              <a:ext uri="{FF2B5EF4-FFF2-40B4-BE49-F238E27FC236}">
                <a16:creationId xmlns:a16="http://schemas.microsoft.com/office/drawing/2014/main" id="{75D30B78-7B8D-4512-9D3B-AF6F12D5A7C8}"/>
              </a:ext>
            </a:extLst>
          </p:cNvPr>
          <p:cNvSpPr/>
          <p:nvPr/>
        </p:nvSpPr>
        <p:spPr>
          <a:xfrm>
            <a:off x="3518442" y="4558089"/>
            <a:ext cx="808235" cy="246221"/>
          </a:xfrm>
          <a:prstGeom prst="rect">
            <a:avLst/>
          </a:prstGeom>
        </p:spPr>
        <p:txBody>
          <a:bodyPr wrap="none">
            <a:spAutoFit/>
          </a:bodyPr>
          <a:lstStyle/>
          <a:p>
            <a:pPr lvl="0"/>
            <a:r>
              <a:rPr lang="de-DE" sz="1000" dirty="0">
                <a:solidFill>
                  <a:schemeClr val="tx1">
                    <a:lumMod val="75000"/>
                    <a:lumOff val="25000"/>
                  </a:schemeClr>
                </a:solidFill>
              </a:rPr>
              <a:t>30 </a:t>
            </a:r>
            <a:r>
              <a:rPr lang="de-DE" sz="1000" dirty="0" smtClean="0">
                <a:solidFill>
                  <a:schemeClr val="tx1">
                    <a:lumMod val="75000"/>
                    <a:lumOff val="25000"/>
                  </a:schemeClr>
                </a:solidFill>
              </a:rPr>
              <a:t>x 90 </a:t>
            </a:r>
            <a:r>
              <a:rPr lang="de-DE" sz="1000" dirty="0">
                <a:solidFill>
                  <a:schemeClr val="tx1">
                    <a:lumMod val="75000"/>
                    <a:lumOff val="25000"/>
                  </a:schemeClr>
                </a:solidFill>
              </a:rPr>
              <a:t>cm</a:t>
            </a:r>
          </a:p>
        </p:txBody>
      </p:sp>
      <p:sp>
        <p:nvSpPr>
          <p:cNvPr id="31" name="Rechteck 30">
            <a:extLst>
              <a:ext uri="{FF2B5EF4-FFF2-40B4-BE49-F238E27FC236}">
                <a16:creationId xmlns:a16="http://schemas.microsoft.com/office/drawing/2014/main" id="{18E46345-5A52-453B-B929-B7E54548D9CD}"/>
              </a:ext>
            </a:extLst>
          </p:cNvPr>
          <p:cNvSpPr/>
          <p:nvPr/>
        </p:nvSpPr>
        <p:spPr>
          <a:xfrm>
            <a:off x="7270142" y="5508987"/>
            <a:ext cx="1303242" cy="307777"/>
          </a:xfrm>
          <a:prstGeom prst="rect">
            <a:avLst/>
          </a:prstGeom>
        </p:spPr>
        <p:txBody>
          <a:bodyPr wrap="none" lIns="0" tIns="0" rIns="0" bIns="0">
            <a:spAutoFit/>
          </a:bodyPr>
          <a:lstStyle/>
          <a:p>
            <a:pPr lvl="0"/>
            <a:r>
              <a:rPr lang="de-DE" sz="1000" dirty="0">
                <a:solidFill>
                  <a:schemeClr val="tx1">
                    <a:lumMod val="75000"/>
                    <a:lumOff val="25000"/>
                  </a:schemeClr>
                </a:solidFill>
              </a:rPr>
              <a:t>Dekor </a:t>
            </a:r>
            <a:r>
              <a:rPr lang="de-DE" sz="1000" dirty="0" err="1">
                <a:solidFill>
                  <a:schemeClr val="tx1">
                    <a:lumMod val="75000"/>
                    <a:lumOff val="25000"/>
                  </a:schemeClr>
                </a:solidFill>
              </a:rPr>
              <a:t>Kentia</a:t>
            </a:r>
            <a:r>
              <a:rPr lang="de-DE" sz="1000" dirty="0">
                <a:solidFill>
                  <a:schemeClr val="tx1">
                    <a:lumMod val="75000"/>
                    <a:lumOff val="25000"/>
                  </a:schemeClr>
                </a:solidFill>
              </a:rPr>
              <a:t>, </a:t>
            </a:r>
            <a:br>
              <a:rPr lang="de-DE" sz="1000" dirty="0">
                <a:solidFill>
                  <a:schemeClr val="tx1">
                    <a:lumMod val="75000"/>
                    <a:lumOff val="25000"/>
                  </a:schemeClr>
                </a:solidFill>
              </a:rPr>
            </a:br>
            <a:r>
              <a:rPr lang="de-DE" sz="1000" dirty="0" err="1">
                <a:solidFill>
                  <a:schemeClr val="tx1">
                    <a:lumMod val="75000"/>
                    <a:lumOff val="25000"/>
                  </a:schemeClr>
                </a:solidFill>
              </a:rPr>
              <a:t>sand</a:t>
            </a:r>
            <a:r>
              <a:rPr lang="de-DE" sz="1000" dirty="0">
                <a:solidFill>
                  <a:schemeClr val="tx1">
                    <a:lumMod val="75000"/>
                    <a:lumOff val="25000"/>
                  </a:schemeClr>
                </a:solidFill>
              </a:rPr>
              <a:t> </a:t>
            </a:r>
            <a:r>
              <a:rPr lang="de-DE" sz="1000" dirty="0" err="1">
                <a:solidFill>
                  <a:schemeClr val="tx1">
                    <a:lumMod val="75000"/>
                    <a:lumOff val="25000"/>
                  </a:schemeClr>
                </a:solidFill>
              </a:rPr>
              <a:t>white</a:t>
            </a:r>
            <a:r>
              <a:rPr lang="de-DE" sz="1000" dirty="0">
                <a:solidFill>
                  <a:schemeClr val="tx1">
                    <a:lumMod val="75000"/>
                    <a:lumOff val="25000"/>
                  </a:schemeClr>
                </a:solidFill>
              </a:rPr>
              <a:t>, seidenmatt</a:t>
            </a:r>
          </a:p>
        </p:txBody>
      </p:sp>
      <p:grpSp>
        <p:nvGrpSpPr>
          <p:cNvPr id="32" name="Gruppieren 31">
            <a:extLst>
              <a:ext uri="{FF2B5EF4-FFF2-40B4-BE49-F238E27FC236}">
                <a16:creationId xmlns:a16="http://schemas.microsoft.com/office/drawing/2014/main" id="{B6F09790-8371-4E7E-AC68-CBABC783FCB5}"/>
              </a:ext>
            </a:extLst>
          </p:cNvPr>
          <p:cNvGrpSpPr/>
          <p:nvPr/>
        </p:nvGrpSpPr>
        <p:grpSpPr>
          <a:xfrm>
            <a:off x="2845000" y="4534047"/>
            <a:ext cx="252463" cy="280516"/>
            <a:chOff x="4906327" y="3360419"/>
            <a:chExt cx="128586" cy="142875"/>
          </a:xfrm>
          <a:solidFill>
            <a:schemeClr val="tx1">
              <a:lumMod val="75000"/>
              <a:lumOff val="25000"/>
            </a:schemeClr>
          </a:solidFill>
        </p:grpSpPr>
        <p:sp>
          <p:nvSpPr>
            <p:cNvPr id="33" name="Freihandform: Form 32">
              <a:extLst>
                <a:ext uri="{FF2B5EF4-FFF2-40B4-BE49-F238E27FC236}">
                  <a16:creationId xmlns:a16="http://schemas.microsoft.com/office/drawing/2014/main" id="{73E0489B-39ED-4244-9FF4-B1D03FE3DB8B}"/>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CE75D4C3-974E-4C77-9568-8C42791C37CF}"/>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tx2"/>
            </a:solidFill>
            <a:ln w="5373" cap="flat">
              <a:noFill/>
              <a:prstDash val="solid"/>
              <a:miter/>
            </a:ln>
          </p:spPr>
          <p:txBody>
            <a:bodyPr rtlCol="0" anchor="ctr"/>
            <a:lstStyle/>
            <a:p>
              <a:endParaRPr lang="de-DE"/>
            </a:p>
          </p:txBody>
        </p:sp>
      </p:grpSp>
      <p:sp>
        <p:nvSpPr>
          <p:cNvPr id="35" name="Rechteck 34">
            <a:extLst>
              <a:ext uri="{FF2B5EF4-FFF2-40B4-BE49-F238E27FC236}">
                <a16:creationId xmlns:a16="http://schemas.microsoft.com/office/drawing/2014/main" id="{DD5538BA-BAA7-4825-B073-6CFD9F516FDE}"/>
              </a:ext>
            </a:extLst>
          </p:cNvPr>
          <p:cNvSpPr/>
          <p:nvPr/>
        </p:nvSpPr>
        <p:spPr>
          <a:xfrm>
            <a:off x="3126080" y="4600422"/>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V3</a:t>
            </a:r>
          </a:p>
        </p:txBody>
      </p:sp>
      <p:grpSp>
        <p:nvGrpSpPr>
          <p:cNvPr id="36" name="Gruppieren 35">
            <a:extLst>
              <a:ext uri="{FF2B5EF4-FFF2-40B4-BE49-F238E27FC236}">
                <a16:creationId xmlns:a16="http://schemas.microsoft.com/office/drawing/2014/main" id="{1E5BD97A-409D-4D02-9B75-5AADC0CED0AC}"/>
              </a:ext>
            </a:extLst>
          </p:cNvPr>
          <p:cNvGrpSpPr/>
          <p:nvPr/>
        </p:nvGrpSpPr>
        <p:grpSpPr>
          <a:xfrm>
            <a:off x="7236276" y="4534047"/>
            <a:ext cx="842575" cy="292100"/>
            <a:chOff x="7229132" y="1609962"/>
            <a:chExt cx="842575" cy="292100"/>
          </a:xfrm>
        </p:grpSpPr>
        <p:grpSp>
          <p:nvGrpSpPr>
            <p:cNvPr id="37" name="Gruppieren 36">
              <a:extLst>
                <a:ext uri="{FF2B5EF4-FFF2-40B4-BE49-F238E27FC236}">
                  <a16:creationId xmlns:a16="http://schemas.microsoft.com/office/drawing/2014/main" id="{F6FF7A6E-6404-4A10-96C6-01B77EE2D55B}"/>
                </a:ext>
              </a:extLst>
            </p:cNvPr>
            <p:cNvGrpSpPr/>
            <p:nvPr/>
          </p:nvGrpSpPr>
          <p:grpSpPr>
            <a:xfrm>
              <a:off x="7229132" y="1609962"/>
              <a:ext cx="555047" cy="292100"/>
              <a:chOff x="6663189" y="1635995"/>
              <a:chExt cx="453172" cy="238487"/>
            </a:xfrm>
          </p:grpSpPr>
          <p:grpSp>
            <p:nvGrpSpPr>
              <p:cNvPr id="40" name="Gruppieren 39">
                <a:extLst>
                  <a:ext uri="{FF2B5EF4-FFF2-40B4-BE49-F238E27FC236}">
                    <a16:creationId xmlns:a16="http://schemas.microsoft.com/office/drawing/2014/main" id="{0C130306-35FC-4421-9B7C-AFD88A2D1F8A}"/>
                  </a:ext>
                </a:extLst>
              </p:cNvPr>
              <p:cNvGrpSpPr/>
              <p:nvPr/>
            </p:nvGrpSpPr>
            <p:grpSpPr>
              <a:xfrm>
                <a:off x="6663189" y="1635995"/>
                <a:ext cx="214637" cy="238487"/>
                <a:chOff x="4906327" y="3360419"/>
                <a:chExt cx="128586" cy="142875"/>
              </a:xfrm>
              <a:solidFill>
                <a:schemeClr val="tx1">
                  <a:lumMod val="75000"/>
                  <a:lumOff val="25000"/>
                </a:schemeClr>
              </a:solidFill>
            </p:grpSpPr>
            <p:sp>
              <p:nvSpPr>
                <p:cNvPr id="44" name="Freihandform: Form 43">
                  <a:extLst>
                    <a:ext uri="{FF2B5EF4-FFF2-40B4-BE49-F238E27FC236}">
                      <a16:creationId xmlns:a16="http://schemas.microsoft.com/office/drawing/2014/main" id="{4D843EA1-90AE-4E6F-BD1E-ABB7D825CC58}"/>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F1761834-F598-4712-86FA-5C492801579A}"/>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tx2"/>
                </a:solidFill>
                <a:ln w="5373" cap="flat">
                  <a:noFill/>
                  <a:prstDash val="solid"/>
                  <a:miter/>
                </a:ln>
              </p:spPr>
              <p:txBody>
                <a:bodyPr rtlCol="0" anchor="ctr"/>
                <a:lstStyle/>
                <a:p>
                  <a:endParaRPr lang="de-DE"/>
                </a:p>
              </p:txBody>
            </p:sp>
          </p:grpSp>
          <p:pic>
            <p:nvPicPr>
              <p:cNvPr id="43" name="Grafik 42">
                <a:extLst>
                  <a:ext uri="{FF2B5EF4-FFF2-40B4-BE49-F238E27FC236}">
                    <a16:creationId xmlns:a16="http://schemas.microsoft.com/office/drawing/2014/main" id="{45C14516-BB9D-4AB1-AEA4-64B3E9CB3BB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36361" y="1688646"/>
                <a:ext cx="180000" cy="180000"/>
              </a:xfrm>
              <a:prstGeom prst="rect">
                <a:avLst/>
              </a:prstGeom>
            </p:spPr>
          </p:pic>
        </p:grpSp>
        <p:sp>
          <p:nvSpPr>
            <p:cNvPr id="39" name="Rechteck 38">
              <a:extLst>
                <a:ext uri="{FF2B5EF4-FFF2-40B4-BE49-F238E27FC236}">
                  <a16:creationId xmlns:a16="http://schemas.microsoft.com/office/drawing/2014/main" id="{1F249243-3D77-4FAE-9615-6E907AC91C14}"/>
                </a:ext>
              </a:extLst>
            </p:cNvPr>
            <p:cNvSpPr/>
            <p:nvPr/>
          </p:nvSpPr>
          <p:spPr>
            <a:xfrm>
              <a:off x="7855707" y="1675235"/>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a:solidFill>
                    <a:schemeClr val="bg1">
                      <a:lumMod val="50000"/>
                    </a:schemeClr>
                  </a:solidFill>
                </a:rPr>
                <a:t>V3</a:t>
              </a:r>
            </a:p>
          </p:txBody>
        </p:sp>
      </p:grpSp>
      <p:sp>
        <p:nvSpPr>
          <p:cNvPr id="46" name="Rechteck 45">
            <a:extLst>
              <a:ext uri="{FF2B5EF4-FFF2-40B4-BE49-F238E27FC236}">
                <a16:creationId xmlns:a16="http://schemas.microsoft.com/office/drawing/2014/main" id="{FE3A97E7-9B18-40AC-A6CB-9EA22DBEE158}"/>
              </a:ext>
            </a:extLst>
          </p:cNvPr>
          <p:cNvSpPr/>
          <p:nvPr/>
        </p:nvSpPr>
        <p:spPr>
          <a:xfrm>
            <a:off x="1809142" y="6018844"/>
            <a:ext cx="1593385" cy="307777"/>
          </a:xfrm>
          <a:prstGeom prst="rect">
            <a:avLst/>
          </a:prstGeom>
        </p:spPr>
        <p:txBody>
          <a:bodyPr wrap="none" lIns="0" tIns="0" rIns="0" bIns="0">
            <a:spAutoFit/>
          </a:bodyPr>
          <a:lstStyle/>
          <a:p>
            <a:pPr lvl="0"/>
            <a:r>
              <a:rPr lang="de-DE" sz="1000" b="1" dirty="0">
                <a:solidFill>
                  <a:schemeClr val="tx1">
                    <a:lumMod val="75000"/>
                    <a:lumOff val="25000"/>
                  </a:schemeClr>
                </a:solidFill>
              </a:rPr>
              <a:t>Riegelformat</a:t>
            </a:r>
          </a:p>
          <a:p>
            <a:pPr lvl="0"/>
            <a:r>
              <a:rPr lang="de-DE" sz="1000" dirty="0">
                <a:solidFill>
                  <a:schemeClr val="tx1">
                    <a:lumMod val="75000"/>
                    <a:lumOff val="25000"/>
                  </a:schemeClr>
                </a:solidFill>
              </a:rPr>
              <a:t>Steingut glasiert, </a:t>
            </a:r>
            <a:r>
              <a:rPr lang="de-DE" sz="1000" dirty="0" err="1">
                <a:solidFill>
                  <a:schemeClr val="tx1">
                    <a:lumMod val="75000"/>
                    <a:lumOff val="25000"/>
                  </a:schemeClr>
                </a:solidFill>
              </a:rPr>
              <a:t>sand</a:t>
            </a:r>
            <a:r>
              <a:rPr lang="de-DE" sz="1000" dirty="0">
                <a:solidFill>
                  <a:schemeClr val="tx1">
                    <a:lumMod val="75000"/>
                    <a:lumOff val="25000"/>
                  </a:schemeClr>
                </a:solidFill>
              </a:rPr>
              <a:t> </a:t>
            </a:r>
            <a:r>
              <a:rPr lang="de-DE" sz="1000" dirty="0" err="1">
                <a:solidFill>
                  <a:schemeClr val="tx1">
                    <a:lumMod val="75000"/>
                    <a:lumOff val="25000"/>
                  </a:schemeClr>
                </a:solidFill>
              </a:rPr>
              <a:t>white</a:t>
            </a:r>
            <a:endParaRPr lang="de-DE" sz="1000" dirty="0">
              <a:solidFill>
                <a:schemeClr val="tx1">
                  <a:lumMod val="75000"/>
                  <a:lumOff val="25000"/>
                </a:schemeClr>
              </a:solidFill>
            </a:endParaRPr>
          </a:p>
        </p:txBody>
      </p:sp>
      <p:pic>
        <p:nvPicPr>
          <p:cNvPr id="47" name="Grafik 46">
            <a:extLst>
              <a:ext uri="{FF2B5EF4-FFF2-40B4-BE49-F238E27FC236}">
                <a16:creationId xmlns:a16="http://schemas.microsoft.com/office/drawing/2014/main" id="{E8B5253B-D17D-4321-B2CE-C63DF6A48CC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6200000">
            <a:off x="932060" y="5600778"/>
            <a:ext cx="335120" cy="1116564"/>
          </a:xfrm>
          <a:prstGeom prst="rect">
            <a:avLst/>
          </a:prstGeom>
          <a:effectLst>
            <a:outerShdw blurRad="50800" dist="38100" dir="2700000" algn="tl" rotWithShape="0">
              <a:prstClr val="black">
                <a:alpha val="40000"/>
              </a:prstClr>
            </a:outerShdw>
          </a:effectLst>
        </p:spPr>
      </p:pic>
      <p:sp>
        <p:nvSpPr>
          <p:cNvPr id="48" name="Rechteck 47">
            <a:extLst>
              <a:ext uri="{FF2B5EF4-FFF2-40B4-BE49-F238E27FC236}">
                <a16:creationId xmlns:a16="http://schemas.microsoft.com/office/drawing/2014/main" id="{04BAD87F-D404-4195-A7BF-2BD7F5132E37}"/>
              </a:ext>
            </a:extLst>
          </p:cNvPr>
          <p:cNvSpPr/>
          <p:nvPr/>
        </p:nvSpPr>
        <p:spPr>
          <a:xfrm>
            <a:off x="509387" y="5970433"/>
            <a:ext cx="843501" cy="246221"/>
          </a:xfrm>
          <a:prstGeom prst="rect">
            <a:avLst/>
          </a:prstGeom>
        </p:spPr>
        <p:txBody>
          <a:bodyPr wrap="none">
            <a:spAutoFit/>
          </a:bodyPr>
          <a:lstStyle/>
          <a:p>
            <a:pPr lvl="0"/>
            <a:r>
              <a:rPr lang="de-DE" sz="1000" dirty="0">
                <a:solidFill>
                  <a:schemeClr val="tx1">
                    <a:lumMod val="75000"/>
                    <a:lumOff val="25000"/>
                  </a:schemeClr>
                </a:solidFill>
              </a:rPr>
              <a:t>7,5 x 25 cm</a:t>
            </a:r>
          </a:p>
        </p:txBody>
      </p:sp>
    </p:spTree>
    <p:extLst>
      <p:ext uri="{BB962C8B-B14F-4D97-AF65-F5344CB8AC3E}">
        <p14:creationId xmlns:p14="http://schemas.microsoft.com/office/powerpoint/2010/main" val="23043245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A8A876E3-7D30-4042-BDEF-7122DB82876F}"/>
              </a:ext>
            </a:extLst>
          </p:cNvPr>
          <p:cNvSpPr>
            <a:spLocks noGrp="1"/>
          </p:cNvSpPr>
          <p:nvPr>
            <p:ph type="body" sz="quarter" idx="13"/>
          </p:nvPr>
        </p:nvSpPr>
        <p:spPr/>
        <p:txBody>
          <a:bodyPr/>
          <a:lstStyle/>
          <a:p>
            <a:r>
              <a:rPr lang="de-DE" dirty="0"/>
              <a:t>ERGÄNZUNG</a:t>
            </a:r>
          </a:p>
        </p:txBody>
      </p:sp>
      <p:sp>
        <p:nvSpPr>
          <p:cNvPr id="5" name="Titel 4">
            <a:extLst>
              <a:ext uri="{FF2B5EF4-FFF2-40B4-BE49-F238E27FC236}">
                <a16:creationId xmlns:a16="http://schemas.microsoft.com/office/drawing/2014/main" id="{21ED00D8-7A90-4642-A335-F033D7822374}"/>
              </a:ext>
            </a:extLst>
          </p:cNvPr>
          <p:cNvSpPr>
            <a:spLocks noGrp="1"/>
          </p:cNvSpPr>
          <p:nvPr>
            <p:ph type="title"/>
          </p:nvPr>
        </p:nvSpPr>
        <p:spPr/>
        <p:txBody>
          <a:bodyPr/>
          <a:lstStyle/>
          <a:p>
            <a:r>
              <a:rPr lang="de-DE" dirty="0"/>
              <a:t>CRAFT EXTENDED </a:t>
            </a:r>
          </a:p>
        </p:txBody>
      </p:sp>
      <p:sp>
        <p:nvSpPr>
          <p:cNvPr id="8" name="Textplatzhalter 6">
            <a:extLst>
              <a:ext uri="{FF2B5EF4-FFF2-40B4-BE49-F238E27FC236}">
                <a16:creationId xmlns:a16="http://schemas.microsoft.com/office/drawing/2014/main" id="{9C8194FC-3BB7-4E0F-945B-BC600CFA415E}"/>
              </a:ext>
            </a:extLst>
          </p:cNvPr>
          <p:cNvSpPr txBox="1">
            <a:spLocks/>
          </p:cNvSpPr>
          <p:nvPr/>
        </p:nvSpPr>
        <p:spPr bwMode="auto">
          <a:xfrm>
            <a:off x="1" y="1606277"/>
            <a:ext cx="629447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smtClean="0"/>
              <a:t>UNIFARBEN</a:t>
            </a:r>
            <a:endParaRPr lang="de-DE" dirty="0"/>
          </a:p>
        </p:txBody>
      </p:sp>
      <p:sp>
        <p:nvSpPr>
          <p:cNvPr id="9" name="Rechteck 8">
            <a:extLst>
              <a:ext uri="{FF2B5EF4-FFF2-40B4-BE49-F238E27FC236}">
                <a16:creationId xmlns:a16="http://schemas.microsoft.com/office/drawing/2014/main" id="{210ABB60-861F-4170-8204-AFEF1C315D58}"/>
              </a:ext>
            </a:extLst>
          </p:cNvPr>
          <p:cNvSpPr/>
          <p:nvPr/>
        </p:nvSpPr>
        <p:spPr>
          <a:xfrm>
            <a:off x="425400" y="2794831"/>
            <a:ext cx="683200" cy="246221"/>
          </a:xfrm>
          <a:prstGeom prst="rect">
            <a:avLst/>
          </a:prstGeom>
        </p:spPr>
        <p:txBody>
          <a:bodyPr wrap="none">
            <a:spAutoFit/>
          </a:bodyPr>
          <a:lstStyle/>
          <a:p>
            <a:pPr lvl="0"/>
            <a:r>
              <a:rPr lang="de-DE" sz="1000" dirty="0">
                <a:solidFill>
                  <a:schemeClr val="tx1">
                    <a:lumMod val="75000"/>
                    <a:lumOff val="25000"/>
                  </a:schemeClr>
                </a:solidFill>
              </a:rPr>
              <a:t>kalkweiß</a:t>
            </a:r>
          </a:p>
        </p:txBody>
      </p:sp>
      <p:pic>
        <p:nvPicPr>
          <p:cNvPr id="12" name="Grafik 11" descr="Ein Bild, das Text enthält.&#10;&#10;Automatisch generierte Beschreibung">
            <a:extLst>
              <a:ext uri="{FF2B5EF4-FFF2-40B4-BE49-F238E27FC236}">
                <a16:creationId xmlns:a16="http://schemas.microsoft.com/office/drawing/2014/main" id="{D9D9C82B-5756-4539-AF30-1F5283072C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1966277"/>
            <a:ext cx="765999" cy="791458"/>
          </a:xfrm>
          <a:prstGeom prst="rect">
            <a:avLst/>
          </a:prstGeom>
        </p:spPr>
      </p:pic>
      <p:sp>
        <p:nvSpPr>
          <p:cNvPr id="13" name="Rechteck 12">
            <a:extLst>
              <a:ext uri="{FF2B5EF4-FFF2-40B4-BE49-F238E27FC236}">
                <a16:creationId xmlns:a16="http://schemas.microsoft.com/office/drawing/2014/main" id="{29EE92EA-C0E0-460B-99E4-A10781A92F98}"/>
              </a:ext>
            </a:extLst>
          </p:cNvPr>
          <p:cNvSpPr/>
          <p:nvPr/>
        </p:nvSpPr>
        <p:spPr>
          <a:xfrm>
            <a:off x="1425525" y="2794831"/>
            <a:ext cx="745717" cy="246221"/>
          </a:xfrm>
          <a:prstGeom prst="rect">
            <a:avLst/>
          </a:prstGeom>
        </p:spPr>
        <p:txBody>
          <a:bodyPr wrap="none">
            <a:spAutoFit/>
          </a:bodyPr>
          <a:lstStyle/>
          <a:p>
            <a:pPr lvl="0"/>
            <a:r>
              <a:rPr lang="de-DE" sz="1000" dirty="0">
                <a:solidFill>
                  <a:schemeClr val="tx1">
                    <a:lumMod val="75000"/>
                    <a:lumOff val="25000"/>
                  </a:schemeClr>
                </a:solidFill>
              </a:rPr>
              <a:t>naturweiß</a:t>
            </a:r>
          </a:p>
        </p:txBody>
      </p:sp>
      <p:pic>
        <p:nvPicPr>
          <p:cNvPr id="15" name="Grafik 14">
            <a:extLst>
              <a:ext uri="{FF2B5EF4-FFF2-40B4-BE49-F238E27FC236}">
                <a16:creationId xmlns:a16="http://schemas.microsoft.com/office/drawing/2014/main" id="{3086FAA4-0C13-4E60-941D-0A433A3EB0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33525" y="1966277"/>
            <a:ext cx="765999" cy="791457"/>
          </a:xfrm>
          <a:prstGeom prst="rect">
            <a:avLst/>
          </a:prstGeom>
        </p:spPr>
      </p:pic>
      <p:sp>
        <p:nvSpPr>
          <p:cNvPr id="16" name="Rechteck 15">
            <a:extLst>
              <a:ext uri="{FF2B5EF4-FFF2-40B4-BE49-F238E27FC236}">
                <a16:creationId xmlns:a16="http://schemas.microsoft.com/office/drawing/2014/main" id="{60D3A62A-D3AA-4F91-BD67-9C37A3C52DA8}"/>
              </a:ext>
            </a:extLst>
          </p:cNvPr>
          <p:cNvSpPr/>
          <p:nvPr/>
        </p:nvSpPr>
        <p:spPr>
          <a:xfrm>
            <a:off x="2378025" y="2794831"/>
            <a:ext cx="652743" cy="246221"/>
          </a:xfrm>
          <a:prstGeom prst="rect">
            <a:avLst/>
          </a:prstGeom>
        </p:spPr>
        <p:txBody>
          <a:bodyPr wrap="none">
            <a:spAutoFit/>
          </a:bodyPr>
          <a:lstStyle/>
          <a:p>
            <a:pPr lvl="0"/>
            <a:r>
              <a:rPr lang="de-DE" sz="1000" dirty="0">
                <a:solidFill>
                  <a:schemeClr val="tx1">
                    <a:lumMod val="75000"/>
                    <a:lumOff val="25000"/>
                  </a:schemeClr>
                </a:solidFill>
              </a:rPr>
              <a:t>perlgrau</a:t>
            </a:r>
          </a:p>
        </p:txBody>
      </p:sp>
      <p:pic>
        <p:nvPicPr>
          <p:cNvPr id="17" name="Grafik 16">
            <a:extLst>
              <a:ext uri="{FF2B5EF4-FFF2-40B4-BE49-F238E27FC236}">
                <a16:creationId xmlns:a16="http://schemas.microsoft.com/office/drawing/2014/main" id="{C201FCEC-478F-4244-A84C-2989AE00DE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86025" y="1966277"/>
            <a:ext cx="765998" cy="791457"/>
          </a:xfrm>
          <a:prstGeom prst="rect">
            <a:avLst/>
          </a:prstGeom>
        </p:spPr>
      </p:pic>
      <p:sp>
        <p:nvSpPr>
          <p:cNvPr id="18" name="Rechteck 17">
            <a:extLst>
              <a:ext uri="{FF2B5EF4-FFF2-40B4-BE49-F238E27FC236}">
                <a16:creationId xmlns:a16="http://schemas.microsoft.com/office/drawing/2014/main" id="{CEDCAA01-44A3-41FD-A458-AD0E2DE7A8D1}"/>
              </a:ext>
            </a:extLst>
          </p:cNvPr>
          <p:cNvSpPr/>
          <p:nvPr/>
        </p:nvSpPr>
        <p:spPr>
          <a:xfrm>
            <a:off x="3330524" y="2794831"/>
            <a:ext cx="729687" cy="246221"/>
          </a:xfrm>
          <a:prstGeom prst="rect">
            <a:avLst/>
          </a:prstGeom>
        </p:spPr>
        <p:txBody>
          <a:bodyPr wrap="none">
            <a:spAutoFit/>
          </a:bodyPr>
          <a:lstStyle/>
          <a:p>
            <a:pPr lvl="0"/>
            <a:r>
              <a:rPr lang="de-DE" sz="1000" dirty="0">
                <a:solidFill>
                  <a:schemeClr val="tx1">
                    <a:lumMod val="75000"/>
                    <a:lumOff val="25000"/>
                  </a:schemeClr>
                </a:solidFill>
              </a:rPr>
              <a:t>naturgrau</a:t>
            </a:r>
          </a:p>
        </p:txBody>
      </p:sp>
      <p:pic>
        <p:nvPicPr>
          <p:cNvPr id="19" name="Grafik 18">
            <a:extLst>
              <a:ext uri="{FF2B5EF4-FFF2-40B4-BE49-F238E27FC236}">
                <a16:creationId xmlns:a16="http://schemas.microsoft.com/office/drawing/2014/main" id="{70F76660-534A-405E-AB23-2382B698D69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38524" y="1966277"/>
            <a:ext cx="765998" cy="791456"/>
          </a:xfrm>
          <a:prstGeom prst="rect">
            <a:avLst/>
          </a:prstGeom>
        </p:spPr>
      </p:pic>
      <p:sp>
        <p:nvSpPr>
          <p:cNvPr id="20" name="Rechteck 19">
            <a:extLst>
              <a:ext uri="{FF2B5EF4-FFF2-40B4-BE49-F238E27FC236}">
                <a16:creationId xmlns:a16="http://schemas.microsoft.com/office/drawing/2014/main" id="{0AFDE595-057C-4972-8071-78F092D27286}"/>
              </a:ext>
            </a:extLst>
          </p:cNvPr>
          <p:cNvSpPr/>
          <p:nvPr/>
        </p:nvSpPr>
        <p:spPr>
          <a:xfrm>
            <a:off x="4283023" y="2794831"/>
            <a:ext cx="829073" cy="246221"/>
          </a:xfrm>
          <a:prstGeom prst="rect">
            <a:avLst/>
          </a:prstGeom>
        </p:spPr>
        <p:txBody>
          <a:bodyPr wrap="none">
            <a:spAutoFit/>
          </a:bodyPr>
          <a:lstStyle/>
          <a:p>
            <a:pPr lvl="0"/>
            <a:r>
              <a:rPr lang="de-DE" sz="1000" dirty="0">
                <a:solidFill>
                  <a:schemeClr val="tx1">
                    <a:lumMod val="75000"/>
                    <a:lumOff val="25000"/>
                  </a:schemeClr>
                </a:solidFill>
              </a:rPr>
              <a:t>resedagrün</a:t>
            </a:r>
          </a:p>
        </p:txBody>
      </p:sp>
      <p:pic>
        <p:nvPicPr>
          <p:cNvPr id="21" name="Grafik 20">
            <a:extLst>
              <a:ext uri="{FF2B5EF4-FFF2-40B4-BE49-F238E27FC236}">
                <a16:creationId xmlns:a16="http://schemas.microsoft.com/office/drawing/2014/main" id="{9DE655CF-47F5-43D1-9CBC-1D9EA961F3F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91023" y="1966277"/>
            <a:ext cx="765997" cy="791456"/>
          </a:xfrm>
          <a:prstGeom prst="rect">
            <a:avLst/>
          </a:prstGeom>
        </p:spPr>
      </p:pic>
      <p:sp>
        <p:nvSpPr>
          <p:cNvPr id="22" name="Rechteck 21">
            <a:extLst>
              <a:ext uri="{FF2B5EF4-FFF2-40B4-BE49-F238E27FC236}">
                <a16:creationId xmlns:a16="http://schemas.microsoft.com/office/drawing/2014/main" id="{18CE60BF-DF08-465C-BE69-6499B21C728A}"/>
              </a:ext>
            </a:extLst>
          </p:cNvPr>
          <p:cNvSpPr/>
          <p:nvPr/>
        </p:nvSpPr>
        <p:spPr>
          <a:xfrm>
            <a:off x="5243825" y="2794831"/>
            <a:ext cx="853119" cy="246221"/>
          </a:xfrm>
          <a:prstGeom prst="rect">
            <a:avLst/>
          </a:prstGeom>
        </p:spPr>
        <p:txBody>
          <a:bodyPr wrap="none">
            <a:spAutoFit/>
          </a:bodyPr>
          <a:lstStyle/>
          <a:p>
            <a:pPr lvl="0"/>
            <a:r>
              <a:rPr lang="de-DE" sz="1000" dirty="0">
                <a:solidFill>
                  <a:schemeClr val="tx1">
                    <a:lumMod val="75000"/>
                    <a:lumOff val="25000"/>
                  </a:schemeClr>
                </a:solidFill>
              </a:rPr>
              <a:t>karmesinrot</a:t>
            </a:r>
          </a:p>
        </p:txBody>
      </p:sp>
      <p:pic>
        <p:nvPicPr>
          <p:cNvPr id="23" name="Grafik 22">
            <a:extLst>
              <a:ext uri="{FF2B5EF4-FFF2-40B4-BE49-F238E27FC236}">
                <a16:creationId xmlns:a16="http://schemas.microsoft.com/office/drawing/2014/main" id="{228B757C-D37F-4237-B03E-28AE5BB7571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51825" y="1966277"/>
            <a:ext cx="765997" cy="791455"/>
          </a:xfrm>
          <a:prstGeom prst="rect">
            <a:avLst/>
          </a:prstGeom>
        </p:spPr>
      </p:pic>
      <p:sp>
        <p:nvSpPr>
          <p:cNvPr id="24" name="Rechteck 23">
            <a:extLst>
              <a:ext uri="{FF2B5EF4-FFF2-40B4-BE49-F238E27FC236}">
                <a16:creationId xmlns:a16="http://schemas.microsoft.com/office/drawing/2014/main" id="{D1CD80F9-E57D-4E24-8ABF-75BC0B87AFB1}"/>
              </a:ext>
            </a:extLst>
          </p:cNvPr>
          <p:cNvSpPr/>
          <p:nvPr/>
        </p:nvSpPr>
        <p:spPr>
          <a:xfrm>
            <a:off x="6228673" y="2794831"/>
            <a:ext cx="764953" cy="246221"/>
          </a:xfrm>
          <a:prstGeom prst="rect">
            <a:avLst/>
          </a:prstGeom>
        </p:spPr>
        <p:txBody>
          <a:bodyPr wrap="none">
            <a:spAutoFit/>
          </a:bodyPr>
          <a:lstStyle/>
          <a:p>
            <a:pPr lvl="0"/>
            <a:r>
              <a:rPr lang="de-DE" sz="1000" dirty="0">
                <a:solidFill>
                  <a:schemeClr val="tx1">
                    <a:lumMod val="75000"/>
                    <a:lumOff val="25000"/>
                  </a:schemeClr>
                </a:solidFill>
              </a:rPr>
              <a:t>kobaltblau</a:t>
            </a:r>
          </a:p>
        </p:txBody>
      </p:sp>
      <p:pic>
        <p:nvPicPr>
          <p:cNvPr id="25" name="Grafik 24">
            <a:extLst>
              <a:ext uri="{FF2B5EF4-FFF2-40B4-BE49-F238E27FC236}">
                <a16:creationId xmlns:a16="http://schemas.microsoft.com/office/drawing/2014/main" id="{E34CA2A0-6708-443F-9C08-08AC326949E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36673" y="1966277"/>
            <a:ext cx="765996" cy="791455"/>
          </a:xfrm>
          <a:prstGeom prst="rect">
            <a:avLst/>
          </a:prstGeom>
        </p:spPr>
      </p:pic>
      <p:sp>
        <p:nvSpPr>
          <p:cNvPr id="26" name="Rechteck 25">
            <a:extLst>
              <a:ext uri="{FF2B5EF4-FFF2-40B4-BE49-F238E27FC236}">
                <a16:creationId xmlns:a16="http://schemas.microsoft.com/office/drawing/2014/main" id="{64E5851A-D40C-4349-8065-123EF4B3E936}"/>
              </a:ext>
            </a:extLst>
          </p:cNvPr>
          <p:cNvSpPr/>
          <p:nvPr/>
        </p:nvSpPr>
        <p:spPr>
          <a:xfrm>
            <a:off x="7212477" y="2794831"/>
            <a:ext cx="824265" cy="246221"/>
          </a:xfrm>
          <a:prstGeom prst="rect">
            <a:avLst/>
          </a:prstGeom>
        </p:spPr>
        <p:txBody>
          <a:bodyPr wrap="none">
            <a:spAutoFit/>
          </a:bodyPr>
          <a:lstStyle/>
          <a:p>
            <a:pPr lvl="0"/>
            <a:r>
              <a:rPr lang="de-DE" sz="1000" dirty="0">
                <a:solidFill>
                  <a:schemeClr val="tx1">
                    <a:lumMod val="75000"/>
                    <a:lumOff val="25000"/>
                  </a:schemeClr>
                </a:solidFill>
              </a:rPr>
              <a:t>tiefschwarz</a:t>
            </a:r>
          </a:p>
        </p:txBody>
      </p:sp>
      <p:pic>
        <p:nvPicPr>
          <p:cNvPr id="27" name="Grafik 26">
            <a:extLst>
              <a:ext uri="{FF2B5EF4-FFF2-40B4-BE49-F238E27FC236}">
                <a16:creationId xmlns:a16="http://schemas.microsoft.com/office/drawing/2014/main" id="{AC9BCD29-611B-4633-BC64-00821C7AB71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320477" y="1966277"/>
            <a:ext cx="765996" cy="791454"/>
          </a:xfrm>
          <a:prstGeom prst="rect">
            <a:avLst/>
          </a:prstGeom>
        </p:spPr>
      </p:pic>
      <p:sp>
        <p:nvSpPr>
          <p:cNvPr id="28" name="Rechteck 27">
            <a:extLst>
              <a:ext uri="{FF2B5EF4-FFF2-40B4-BE49-F238E27FC236}">
                <a16:creationId xmlns:a16="http://schemas.microsoft.com/office/drawing/2014/main" id="{D1715030-D9EB-49AE-880A-A975DF1C31BD}"/>
              </a:ext>
            </a:extLst>
          </p:cNvPr>
          <p:cNvSpPr/>
          <p:nvPr/>
        </p:nvSpPr>
        <p:spPr>
          <a:xfrm>
            <a:off x="425400" y="4698160"/>
            <a:ext cx="766557" cy="400110"/>
          </a:xfrm>
          <a:prstGeom prst="rect">
            <a:avLst/>
          </a:prstGeom>
        </p:spPr>
        <p:txBody>
          <a:bodyPr wrap="none">
            <a:spAutoFit/>
          </a:bodyPr>
          <a:lstStyle/>
          <a:p>
            <a:pPr lvl="0"/>
            <a:r>
              <a:rPr lang="de-DE" sz="1000" dirty="0">
                <a:solidFill>
                  <a:schemeClr val="tx1">
                    <a:lumMod val="75000"/>
                    <a:lumOff val="25000"/>
                  </a:schemeClr>
                </a:solidFill>
              </a:rPr>
              <a:t>schilfgrün </a:t>
            </a:r>
            <a:br>
              <a:rPr lang="de-DE" sz="1000" dirty="0">
                <a:solidFill>
                  <a:schemeClr val="tx1">
                    <a:lumMod val="75000"/>
                    <a:lumOff val="25000"/>
                  </a:schemeClr>
                </a:solidFill>
              </a:rPr>
            </a:br>
            <a:r>
              <a:rPr lang="de-DE" sz="1000" dirty="0">
                <a:solidFill>
                  <a:schemeClr val="tx1">
                    <a:lumMod val="75000"/>
                    <a:lumOff val="25000"/>
                  </a:schemeClr>
                </a:solidFill>
              </a:rPr>
              <a:t>geflammt</a:t>
            </a:r>
          </a:p>
        </p:txBody>
      </p:sp>
      <p:pic>
        <p:nvPicPr>
          <p:cNvPr id="29" name="Grafik 28">
            <a:extLst>
              <a:ext uri="{FF2B5EF4-FFF2-40B4-BE49-F238E27FC236}">
                <a16:creationId xmlns:a16="http://schemas.microsoft.com/office/drawing/2014/main" id="{89A11F57-845F-41C1-AE6B-DCA8DE8D83C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33400" y="3869605"/>
            <a:ext cx="765999" cy="791457"/>
          </a:xfrm>
          <a:prstGeom prst="rect">
            <a:avLst/>
          </a:prstGeom>
        </p:spPr>
      </p:pic>
      <p:sp>
        <p:nvSpPr>
          <p:cNvPr id="30" name="Rechteck 29">
            <a:extLst>
              <a:ext uri="{FF2B5EF4-FFF2-40B4-BE49-F238E27FC236}">
                <a16:creationId xmlns:a16="http://schemas.microsoft.com/office/drawing/2014/main" id="{B18D9136-4F18-423F-A849-6B3B79B7385F}"/>
              </a:ext>
            </a:extLst>
          </p:cNvPr>
          <p:cNvSpPr/>
          <p:nvPr/>
        </p:nvSpPr>
        <p:spPr>
          <a:xfrm>
            <a:off x="1425525" y="4698160"/>
            <a:ext cx="708848" cy="400110"/>
          </a:xfrm>
          <a:prstGeom prst="rect">
            <a:avLst/>
          </a:prstGeom>
        </p:spPr>
        <p:txBody>
          <a:bodyPr wrap="none">
            <a:spAutoFit/>
          </a:bodyPr>
          <a:lstStyle/>
          <a:p>
            <a:pPr lvl="0"/>
            <a:r>
              <a:rPr lang="de-DE" sz="1000" dirty="0">
                <a:solidFill>
                  <a:schemeClr val="tx1">
                    <a:lumMod val="75000"/>
                    <a:lumOff val="25000"/>
                  </a:schemeClr>
                </a:solidFill>
              </a:rPr>
              <a:t>Rotbraun</a:t>
            </a:r>
          </a:p>
          <a:p>
            <a:pPr lvl="0"/>
            <a:r>
              <a:rPr lang="de-DE" sz="1000" dirty="0">
                <a:solidFill>
                  <a:schemeClr val="tx1">
                    <a:lumMod val="75000"/>
                    <a:lumOff val="25000"/>
                  </a:schemeClr>
                </a:solidFill>
              </a:rPr>
              <a:t>geflammt</a:t>
            </a:r>
          </a:p>
        </p:txBody>
      </p:sp>
      <p:pic>
        <p:nvPicPr>
          <p:cNvPr id="31" name="Grafik 30">
            <a:extLst>
              <a:ext uri="{FF2B5EF4-FFF2-40B4-BE49-F238E27FC236}">
                <a16:creationId xmlns:a16="http://schemas.microsoft.com/office/drawing/2014/main" id="{F4C0942B-1F86-4701-9296-F2451AF38814}"/>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533525" y="3869606"/>
            <a:ext cx="765998" cy="791457"/>
          </a:xfrm>
          <a:prstGeom prst="rect">
            <a:avLst/>
          </a:prstGeom>
        </p:spPr>
      </p:pic>
      <p:sp>
        <p:nvSpPr>
          <p:cNvPr id="32" name="Rechteck 31">
            <a:extLst>
              <a:ext uri="{FF2B5EF4-FFF2-40B4-BE49-F238E27FC236}">
                <a16:creationId xmlns:a16="http://schemas.microsoft.com/office/drawing/2014/main" id="{8F6CA59B-897D-4FB8-9302-07C0DD22C47B}"/>
              </a:ext>
            </a:extLst>
          </p:cNvPr>
          <p:cNvSpPr/>
          <p:nvPr/>
        </p:nvSpPr>
        <p:spPr>
          <a:xfrm>
            <a:off x="2378025" y="4698160"/>
            <a:ext cx="779381" cy="400110"/>
          </a:xfrm>
          <a:prstGeom prst="rect">
            <a:avLst/>
          </a:prstGeom>
        </p:spPr>
        <p:txBody>
          <a:bodyPr wrap="none">
            <a:spAutoFit/>
          </a:bodyPr>
          <a:lstStyle/>
          <a:p>
            <a:pPr lvl="0"/>
            <a:r>
              <a:rPr lang="de-DE" sz="1000" dirty="0">
                <a:solidFill>
                  <a:schemeClr val="tx1">
                    <a:lumMod val="75000"/>
                    <a:lumOff val="25000"/>
                  </a:schemeClr>
                </a:solidFill>
              </a:rPr>
              <a:t>petrolblau </a:t>
            </a:r>
            <a:br>
              <a:rPr lang="de-DE" sz="1000" dirty="0">
                <a:solidFill>
                  <a:schemeClr val="tx1">
                    <a:lumMod val="75000"/>
                    <a:lumOff val="25000"/>
                  </a:schemeClr>
                </a:solidFill>
              </a:rPr>
            </a:br>
            <a:r>
              <a:rPr lang="de-DE" sz="1000" dirty="0">
                <a:solidFill>
                  <a:schemeClr val="tx1">
                    <a:lumMod val="75000"/>
                    <a:lumOff val="25000"/>
                  </a:schemeClr>
                </a:solidFill>
              </a:rPr>
              <a:t>geflammt</a:t>
            </a:r>
          </a:p>
        </p:txBody>
      </p:sp>
      <p:pic>
        <p:nvPicPr>
          <p:cNvPr id="33" name="Grafik 32">
            <a:extLst>
              <a:ext uri="{FF2B5EF4-FFF2-40B4-BE49-F238E27FC236}">
                <a16:creationId xmlns:a16="http://schemas.microsoft.com/office/drawing/2014/main" id="{65B40DB8-9739-428C-B5D3-2E12558B2DC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486025" y="3869606"/>
            <a:ext cx="765998" cy="791456"/>
          </a:xfrm>
          <a:prstGeom prst="rect">
            <a:avLst/>
          </a:prstGeom>
        </p:spPr>
      </p:pic>
      <p:sp>
        <p:nvSpPr>
          <p:cNvPr id="34" name="Textplatzhalter 6">
            <a:extLst>
              <a:ext uri="{FF2B5EF4-FFF2-40B4-BE49-F238E27FC236}">
                <a16:creationId xmlns:a16="http://schemas.microsoft.com/office/drawing/2014/main" id="{8BE1D7F3-E72A-4941-909F-48700ADDB395}"/>
              </a:ext>
            </a:extLst>
          </p:cNvPr>
          <p:cNvSpPr txBox="1">
            <a:spLocks/>
          </p:cNvSpPr>
          <p:nvPr/>
        </p:nvSpPr>
        <p:spPr bwMode="auto">
          <a:xfrm>
            <a:off x="1" y="3472509"/>
            <a:ext cx="629447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t>GEFLAMMTE FARBEN</a:t>
            </a:r>
          </a:p>
        </p:txBody>
      </p:sp>
      <p:sp>
        <p:nvSpPr>
          <p:cNvPr id="35" name="Rechteck 34">
            <a:extLst>
              <a:ext uri="{FF2B5EF4-FFF2-40B4-BE49-F238E27FC236}">
                <a16:creationId xmlns:a16="http://schemas.microsoft.com/office/drawing/2014/main" id="{2DEAD9AC-5F16-4FD1-AFF7-8C3DA0DA1F92}"/>
              </a:ext>
            </a:extLst>
          </p:cNvPr>
          <p:cNvSpPr/>
          <p:nvPr/>
        </p:nvSpPr>
        <p:spPr>
          <a:xfrm>
            <a:off x="3924300" y="4161043"/>
            <a:ext cx="1410964" cy="400110"/>
          </a:xfrm>
          <a:prstGeom prst="rect">
            <a:avLst/>
          </a:prstGeom>
        </p:spPr>
        <p:txBody>
          <a:bodyPr wrap="none">
            <a:spAutoFit/>
          </a:bodyPr>
          <a:lstStyle/>
          <a:p>
            <a:pPr lvl="0"/>
            <a:r>
              <a:rPr lang="de-DE" sz="1000" dirty="0">
                <a:solidFill>
                  <a:schemeClr val="tx1">
                    <a:lumMod val="75000"/>
                    <a:lumOff val="25000"/>
                  </a:schemeClr>
                </a:solidFill>
              </a:rPr>
              <a:t>6,2 x 50 cm</a:t>
            </a:r>
          </a:p>
          <a:p>
            <a:pPr lvl="0"/>
            <a:r>
              <a:rPr lang="de-DE" sz="1000" dirty="0">
                <a:solidFill>
                  <a:schemeClr val="tx1">
                    <a:lumMod val="75000"/>
                    <a:lumOff val="25000"/>
                  </a:schemeClr>
                </a:solidFill>
              </a:rPr>
              <a:t>Riemchen Spaltplatte</a:t>
            </a:r>
          </a:p>
        </p:txBody>
      </p:sp>
      <p:pic>
        <p:nvPicPr>
          <p:cNvPr id="36" name="Grafik 35">
            <a:extLst>
              <a:ext uri="{FF2B5EF4-FFF2-40B4-BE49-F238E27FC236}">
                <a16:creationId xmlns:a16="http://schemas.microsoft.com/office/drawing/2014/main" id="{8DEA9731-E97D-44E6-AD78-2212EB1735D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937682" y="3886199"/>
            <a:ext cx="1983205" cy="246221"/>
          </a:xfrm>
          <a:prstGeom prst="rect">
            <a:avLst/>
          </a:prstGeom>
        </p:spPr>
      </p:pic>
      <p:sp>
        <p:nvSpPr>
          <p:cNvPr id="37" name="Rechteck 36">
            <a:extLst>
              <a:ext uri="{FF2B5EF4-FFF2-40B4-BE49-F238E27FC236}">
                <a16:creationId xmlns:a16="http://schemas.microsoft.com/office/drawing/2014/main" id="{BDDAEFDE-0377-4803-88AB-583D2DE3E4B3}"/>
              </a:ext>
            </a:extLst>
          </p:cNvPr>
          <p:cNvSpPr/>
          <p:nvPr/>
        </p:nvSpPr>
        <p:spPr>
          <a:xfrm>
            <a:off x="3924300" y="4981813"/>
            <a:ext cx="1500732" cy="400110"/>
          </a:xfrm>
          <a:prstGeom prst="rect">
            <a:avLst/>
          </a:prstGeom>
        </p:spPr>
        <p:txBody>
          <a:bodyPr wrap="none">
            <a:spAutoFit/>
          </a:bodyPr>
          <a:lstStyle/>
          <a:p>
            <a:pPr lvl="0"/>
            <a:r>
              <a:rPr lang="de-DE" sz="1000" dirty="0">
                <a:solidFill>
                  <a:schemeClr val="tx1">
                    <a:lumMod val="75000"/>
                    <a:lumOff val="25000"/>
                  </a:schemeClr>
                </a:solidFill>
              </a:rPr>
              <a:t>6,2 x 50 cm</a:t>
            </a:r>
          </a:p>
          <a:p>
            <a:pPr lvl="0"/>
            <a:r>
              <a:rPr lang="de-DE" sz="1000" dirty="0">
                <a:solidFill>
                  <a:schemeClr val="tx1">
                    <a:lumMod val="75000"/>
                    <a:lumOff val="25000"/>
                  </a:schemeClr>
                </a:solidFill>
              </a:rPr>
              <a:t>Spitzprofil symmetrisch</a:t>
            </a:r>
          </a:p>
        </p:txBody>
      </p:sp>
      <p:pic>
        <p:nvPicPr>
          <p:cNvPr id="38" name="Grafik 37">
            <a:extLst>
              <a:ext uri="{FF2B5EF4-FFF2-40B4-BE49-F238E27FC236}">
                <a16:creationId xmlns:a16="http://schemas.microsoft.com/office/drawing/2014/main" id="{DB0665E6-9446-4153-916F-6D2125DB7C1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935732" y="4678553"/>
            <a:ext cx="1983198" cy="246221"/>
          </a:xfrm>
          <a:prstGeom prst="rect">
            <a:avLst/>
          </a:prstGeom>
        </p:spPr>
      </p:pic>
      <p:sp>
        <p:nvSpPr>
          <p:cNvPr id="39" name="Rechteck 38">
            <a:extLst>
              <a:ext uri="{FF2B5EF4-FFF2-40B4-BE49-F238E27FC236}">
                <a16:creationId xmlns:a16="http://schemas.microsoft.com/office/drawing/2014/main" id="{A7EF1B88-530F-4DAD-8FAD-EDE605950010}"/>
              </a:ext>
            </a:extLst>
          </p:cNvPr>
          <p:cNvSpPr/>
          <p:nvPr/>
        </p:nvSpPr>
        <p:spPr>
          <a:xfrm>
            <a:off x="6242326" y="4724719"/>
            <a:ext cx="955711" cy="553998"/>
          </a:xfrm>
          <a:prstGeom prst="rect">
            <a:avLst/>
          </a:prstGeom>
        </p:spPr>
        <p:txBody>
          <a:bodyPr wrap="none">
            <a:spAutoFit/>
          </a:bodyPr>
          <a:lstStyle/>
          <a:p>
            <a:pPr lvl="0"/>
            <a:r>
              <a:rPr lang="de-DE" sz="1000" dirty="0">
                <a:solidFill>
                  <a:schemeClr val="tx1">
                    <a:lumMod val="75000"/>
                    <a:lumOff val="25000"/>
                  </a:schemeClr>
                </a:solidFill>
              </a:rPr>
              <a:t>31 x 30 cm</a:t>
            </a:r>
          </a:p>
          <a:p>
            <a:pPr lvl="0"/>
            <a:r>
              <a:rPr lang="de-DE" sz="1000" dirty="0">
                <a:solidFill>
                  <a:schemeClr val="tx1">
                    <a:lumMod val="75000"/>
                    <a:lumOff val="25000"/>
                  </a:schemeClr>
                </a:solidFill>
              </a:rPr>
              <a:t>Abdeckplatte </a:t>
            </a:r>
            <a:br>
              <a:rPr lang="de-DE" sz="1000" dirty="0">
                <a:solidFill>
                  <a:schemeClr val="tx1">
                    <a:lumMod val="75000"/>
                    <a:lumOff val="25000"/>
                  </a:schemeClr>
                </a:solidFill>
              </a:rPr>
            </a:br>
            <a:r>
              <a:rPr lang="de-DE" sz="1000" dirty="0">
                <a:solidFill>
                  <a:schemeClr val="tx1">
                    <a:lumMod val="75000"/>
                    <a:lumOff val="25000"/>
                  </a:schemeClr>
                </a:solidFill>
              </a:rPr>
              <a:t>Tropfkante</a:t>
            </a:r>
          </a:p>
        </p:txBody>
      </p:sp>
      <p:pic>
        <p:nvPicPr>
          <p:cNvPr id="40" name="Grafik 39">
            <a:extLst>
              <a:ext uri="{FF2B5EF4-FFF2-40B4-BE49-F238E27FC236}">
                <a16:creationId xmlns:a16="http://schemas.microsoft.com/office/drawing/2014/main" id="{D2317986-3535-424D-9224-9721015731A4}"/>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259027" y="3861992"/>
            <a:ext cx="773363" cy="799070"/>
          </a:xfrm>
          <a:prstGeom prst="rect">
            <a:avLst/>
          </a:prstGeom>
        </p:spPr>
      </p:pic>
      <p:pic>
        <p:nvPicPr>
          <p:cNvPr id="41" name="Grafik 40">
            <a:extLst>
              <a:ext uri="{FF2B5EF4-FFF2-40B4-BE49-F238E27FC236}">
                <a16:creationId xmlns:a16="http://schemas.microsoft.com/office/drawing/2014/main" id="{B31B6190-52CC-4BF7-8E32-CC0CBF65823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5714250" y="4249820"/>
            <a:ext cx="216000" cy="216000"/>
          </a:xfrm>
          <a:prstGeom prst="rect">
            <a:avLst/>
          </a:prstGeom>
        </p:spPr>
      </p:pic>
      <p:pic>
        <p:nvPicPr>
          <p:cNvPr id="42" name="Grafik 41">
            <a:extLst>
              <a:ext uri="{FF2B5EF4-FFF2-40B4-BE49-F238E27FC236}">
                <a16:creationId xmlns:a16="http://schemas.microsoft.com/office/drawing/2014/main" id="{4646019F-82ED-44DF-8801-C912F2AF883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5714250" y="5093108"/>
            <a:ext cx="216000" cy="216000"/>
          </a:xfrm>
          <a:prstGeom prst="rect">
            <a:avLst/>
          </a:prstGeom>
        </p:spPr>
      </p:pic>
      <p:pic>
        <p:nvPicPr>
          <p:cNvPr id="43" name="Grafik 42">
            <a:extLst>
              <a:ext uri="{FF2B5EF4-FFF2-40B4-BE49-F238E27FC236}">
                <a16:creationId xmlns:a16="http://schemas.microsoft.com/office/drawing/2014/main" id="{C31EC9E2-10D1-448F-A26E-376B7B5EC9B5}"/>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7211527" y="3869605"/>
            <a:ext cx="216000" cy="216000"/>
          </a:xfrm>
          <a:prstGeom prst="rect">
            <a:avLst/>
          </a:prstGeom>
        </p:spPr>
      </p:pic>
    </p:spTree>
    <p:extLst>
      <p:ext uri="{BB962C8B-B14F-4D97-AF65-F5344CB8AC3E}">
        <p14:creationId xmlns:p14="http://schemas.microsoft.com/office/powerpoint/2010/main" val="368217028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drinnen, Boden, rot, Vorhang enthält.&#10;&#10;Automatisch generierte Beschreibung">
            <a:extLst>
              <a:ext uri="{FF2B5EF4-FFF2-40B4-BE49-F238E27FC236}">
                <a16:creationId xmlns:a16="http://schemas.microsoft.com/office/drawing/2014/main" id="{244DFD76-FEC9-412B-BEA3-9D2CDB2BA261}"/>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C277AB74-9B6C-4B7E-A075-D081FFBE2009}"/>
              </a:ext>
            </a:extLst>
          </p:cNvPr>
          <p:cNvSpPr>
            <a:spLocks noGrp="1"/>
          </p:cNvSpPr>
          <p:nvPr>
            <p:ph type="title"/>
          </p:nvPr>
        </p:nvSpPr>
        <p:spPr/>
        <p:txBody>
          <a:bodyPr/>
          <a:lstStyle/>
          <a:p>
            <a:r>
              <a:rPr lang="de-DE" dirty="0"/>
              <a:t>FRESH</a:t>
            </a:r>
          </a:p>
        </p:txBody>
      </p:sp>
    </p:spTree>
    <p:extLst>
      <p:ext uri="{BB962C8B-B14F-4D97-AF65-F5344CB8AC3E}">
        <p14:creationId xmlns:p14="http://schemas.microsoft.com/office/powerpoint/2010/main" val="54266135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473A576-737F-451A-AA06-3882E35CA8E4}"/>
              </a:ext>
            </a:extLst>
          </p:cNvPr>
          <p:cNvSpPr>
            <a:spLocks noGrp="1"/>
          </p:cNvSpPr>
          <p:nvPr>
            <p:ph type="body" sz="quarter" idx="13"/>
          </p:nvPr>
        </p:nvSpPr>
        <p:spPr/>
        <p:txBody>
          <a:bodyPr/>
          <a:lstStyle/>
          <a:p>
            <a:r>
              <a:rPr lang="de-DE" dirty="0"/>
              <a:t>ERGÄNZUNG MOSAIK </a:t>
            </a:r>
          </a:p>
        </p:txBody>
      </p:sp>
      <p:sp>
        <p:nvSpPr>
          <p:cNvPr id="4" name="Titel 3">
            <a:extLst>
              <a:ext uri="{FF2B5EF4-FFF2-40B4-BE49-F238E27FC236}">
                <a16:creationId xmlns:a16="http://schemas.microsoft.com/office/drawing/2014/main" id="{D83A524F-C49B-419E-B05B-C3FC9CF83197}"/>
              </a:ext>
            </a:extLst>
          </p:cNvPr>
          <p:cNvSpPr>
            <a:spLocks noGrp="1"/>
          </p:cNvSpPr>
          <p:nvPr>
            <p:ph type="title"/>
          </p:nvPr>
        </p:nvSpPr>
        <p:spPr/>
        <p:txBody>
          <a:bodyPr/>
          <a:lstStyle/>
          <a:p>
            <a:r>
              <a:rPr lang="de-DE" dirty="0">
                <a:latin typeface="+mn-lt"/>
              </a:rPr>
              <a:t>FRESH</a:t>
            </a:r>
          </a:p>
        </p:txBody>
      </p:sp>
      <p:pic>
        <p:nvPicPr>
          <p:cNvPr id="9" name="Grafik 8">
            <a:extLst>
              <a:ext uri="{FF2B5EF4-FFF2-40B4-BE49-F238E27FC236}">
                <a16:creationId xmlns:a16="http://schemas.microsoft.com/office/drawing/2014/main" id="{49165575-60AB-4436-AB62-C0283920A99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4703" y="1613722"/>
            <a:ext cx="1167577" cy="1167577"/>
          </a:xfrm>
          <a:prstGeom prst="rect">
            <a:avLst/>
          </a:prstGeom>
          <a:effectLst>
            <a:outerShdw blurRad="50800" dist="38100" dir="2700000" algn="tl" rotWithShape="0">
              <a:prstClr val="black">
                <a:alpha val="40000"/>
              </a:prstClr>
            </a:outerShdw>
          </a:effectLst>
        </p:spPr>
      </p:pic>
      <p:sp>
        <p:nvSpPr>
          <p:cNvPr id="65" name="Rechteck 64">
            <a:extLst>
              <a:ext uri="{FF2B5EF4-FFF2-40B4-BE49-F238E27FC236}">
                <a16:creationId xmlns:a16="http://schemas.microsoft.com/office/drawing/2014/main" id="{8E6B8273-78E6-4A0E-897B-DDA0DE747E04}"/>
              </a:ext>
            </a:extLst>
          </p:cNvPr>
          <p:cNvSpPr/>
          <p:nvPr/>
        </p:nvSpPr>
        <p:spPr>
          <a:xfrm>
            <a:off x="442621" y="2900087"/>
            <a:ext cx="1099981" cy="553998"/>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r>
              <a:rPr lang="de-DE" sz="1000" dirty="0" err="1">
                <a:solidFill>
                  <a:schemeClr val="tx1">
                    <a:lumMod val="75000"/>
                    <a:lumOff val="25000"/>
                  </a:schemeClr>
                </a:solidFill>
              </a:rPr>
              <a:t>forest</a:t>
            </a:r>
            <a:r>
              <a:rPr lang="de-DE" sz="1000" dirty="0">
                <a:solidFill>
                  <a:schemeClr val="tx1">
                    <a:lumMod val="75000"/>
                    <a:lumOff val="25000"/>
                  </a:schemeClr>
                </a:solidFill>
              </a:rPr>
              <a:t> </a:t>
            </a:r>
            <a:r>
              <a:rPr lang="de-DE" sz="1000" dirty="0" err="1">
                <a:solidFill>
                  <a:schemeClr val="tx1">
                    <a:lumMod val="75000"/>
                    <a:lumOff val="25000"/>
                  </a:schemeClr>
                </a:solidFill>
              </a:rPr>
              <a:t>green</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07" name="Grafik 106">
            <a:extLst>
              <a:ext uri="{FF2B5EF4-FFF2-40B4-BE49-F238E27FC236}">
                <a16:creationId xmlns:a16="http://schemas.microsoft.com/office/drawing/2014/main" id="{EFCD3C87-6615-4236-AA12-3CF74CDF48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32204" y="1613722"/>
            <a:ext cx="1167577" cy="1167577"/>
          </a:xfrm>
          <a:prstGeom prst="rect">
            <a:avLst/>
          </a:prstGeom>
          <a:effectLst>
            <a:outerShdw blurRad="50800" dist="38100" dir="2700000" algn="tl" rotWithShape="0">
              <a:prstClr val="black">
                <a:alpha val="40000"/>
              </a:prstClr>
            </a:outerShdw>
          </a:effectLst>
        </p:spPr>
      </p:pic>
      <p:sp>
        <p:nvSpPr>
          <p:cNvPr id="108" name="Rechteck 107">
            <a:extLst>
              <a:ext uri="{FF2B5EF4-FFF2-40B4-BE49-F238E27FC236}">
                <a16:creationId xmlns:a16="http://schemas.microsoft.com/office/drawing/2014/main" id="{8ADDDDF1-6D98-4F90-9578-E63B01626AB0}"/>
              </a:ext>
            </a:extLst>
          </p:cNvPr>
          <p:cNvSpPr/>
          <p:nvPr/>
        </p:nvSpPr>
        <p:spPr>
          <a:xfrm>
            <a:off x="1840123" y="2900087"/>
            <a:ext cx="1013419" cy="553998"/>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r>
              <a:rPr lang="de-DE" sz="1000" b="0" i="0" u="none" strike="noStrike" baseline="0" dirty="0" err="1">
                <a:solidFill>
                  <a:srgbClr val="333333"/>
                </a:solidFill>
              </a:rPr>
              <a:t>deep</a:t>
            </a:r>
            <a:r>
              <a:rPr lang="de-DE" sz="1000" b="0" i="0" u="none" strike="noStrike" baseline="0" dirty="0">
                <a:solidFill>
                  <a:srgbClr val="333333"/>
                </a:solidFill>
              </a:rPr>
              <a:t> </a:t>
            </a:r>
            <a:r>
              <a:rPr lang="de-DE" sz="1000" b="0" i="0" u="none" strike="noStrike" baseline="0" dirty="0" err="1">
                <a:solidFill>
                  <a:srgbClr val="333333"/>
                </a:solidFill>
              </a:rPr>
              <a:t>blue</a:t>
            </a:r>
            <a:r>
              <a:rPr lang="de-DE" sz="1000" b="0" i="0" u="none" strike="noStrike" baseline="0" dirty="0">
                <a:solidFill>
                  <a:srgbClr val="333333"/>
                </a:solidFill>
              </a:rPr>
              <a:t> mix,</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09" name="Grafik 108">
            <a:extLst>
              <a:ext uri="{FF2B5EF4-FFF2-40B4-BE49-F238E27FC236}">
                <a16:creationId xmlns:a16="http://schemas.microsoft.com/office/drawing/2014/main" id="{9BA6E00B-C4F0-423B-94ED-491B08DEF37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29706" y="1613722"/>
            <a:ext cx="1167577" cy="1167577"/>
          </a:xfrm>
          <a:prstGeom prst="rect">
            <a:avLst/>
          </a:prstGeom>
          <a:effectLst>
            <a:outerShdw blurRad="50800" dist="38100" dir="2700000" algn="tl" rotWithShape="0">
              <a:prstClr val="black">
                <a:alpha val="40000"/>
              </a:prstClr>
            </a:outerShdw>
          </a:effectLst>
        </p:spPr>
      </p:pic>
      <p:sp>
        <p:nvSpPr>
          <p:cNvPr id="110" name="Rechteck 109">
            <a:extLst>
              <a:ext uri="{FF2B5EF4-FFF2-40B4-BE49-F238E27FC236}">
                <a16:creationId xmlns:a16="http://schemas.microsoft.com/office/drawing/2014/main" id="{2C1D8E77-855B-439F-9AB8-76E6EE1E2ACE}"/>
              </a:ext>
            </a:extLst>
          </p:cNvPr>
          <p:cNvSpPr/>
          <p:nvPr/>
        </p:nvSpPr>
        <p:spPr>
          <a:xfrm>
            <a:off x="3237624" y="2900087"/>
            <a:ext cx="910827" cy="553998"/>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r>
              <a:rPr lang="de-DE" sz="1000" dirty="0" err="1">
                <a:solidFill>
                  <a:schemeClr val="tx1">
                    <a:lumMod val="75000"/>
                    <a:lumOff val="25000"/>
                  </a:schemeClr>
                </a:solidFill>
              </a:rPr>
              <a:t>brick</a:t>
            </a:r>
            <a:r>
              <a:rPr lang="de-DE" sz="1000" dirty="0">
                <a:solidFill>
                  <a:schemeClr val="tx1">
                    <a:lumMod val="75000"/>
                    <a:lumOff val="25000"/>
                  </a:schemeClr>
                </a:solidFill>
              </a:rPr>
              <a:t> </a:t>
            </a:r>
            <a:r>
              <a:rPr lang="de-DE" sz="1000" dirty="0" err="1">
                <a:solidFill>
                  <a:schemeClr val="tx1">
                    <a:lumMod val="75000"/>
                    <a:lumOff val="25000"/>
                  </a:schemeClr>
                </a:solidFill>
              </a:rPr>
              <a:t>red</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1" name="Grafik 110">
            <a:extLst>
              <a:ext uri="{FF2B5EF4-FFF2-40B4-BE49-F238E27FC236}">
                <a16:creationId xmlns:a16="http://schemas.microsoft.com/office/drawing/2014/main" id="{DB9F71C5-C93B-4F0F-8210-23709BC74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27208" y="1613722"/>
            <a:ext cx="1167577" cy="1167577"/>
          </a:xfrm>
          <a:prstGeom prst="rect">
            <a:avLst/>
          </a:prstGeom>
          <a:effectLst>
            <a:outerShdw blurRad="50800" dist="38100" dir="2700000" algn="tl" rotWithShape="0">
              <a:prstClr val="black">
                <a:alpha val="40000"/>
              </a:prstClr>
            </a:outerShdw>
          </a:effectLst>
        </p:spPr>
      </p:pic>
      <p:sp>
        <p:nvSpPr>
          <p:cNvPr id="112" name="Rechteck 111">
            <a:extLst>
              <a:ext uri="{FF2B5EF4-FFF2-40B4-BE49-F238E27FC236}">
                <a16:creationId xmlns:a16="http://schemas.microsoft.com/office/drawing/2014/main" id="{42976091-455D-4E42-BB66-055132A3ADAB}"/>
              </a:ext>
            </a:extLst>
          </p:cNvPr>
          <p:cNvSpPr/>
          <p:nvPr/>
        </p:nvSpPr>
        <p:spPr>
          <a:xfrm>
            <a:off x="4627452" y="2931758"/>
            <a:ext cx="1003801" cy="400110"/>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r>
              <a:rPr lang="de-DE" sz="1000" dirty="0" err="1">
                <a:solidFill>
                  <a:schemeClr val="tx1">
                    <a:lumMod val="75000"/>
                    <a:lumOff val="25000"/>
                  </a:schemeClr>
                </a:solidFill>
              </a:rPr>
              <a:t>silver</a:t>
            </a:r>
            <a:r>
              <a:rPr lang="de-DE" sz="1000" dirty="0">
                <a:solidFill>
                  <a:schemeClr val="tx1">
                    <a:lumMod val="75000"/>
                    <a:lumOff val="25000"/>
                  </a:schemeClr>
                </a:solidFill>
              </a:rPr>
              <a:t> </a:t>
            </a:r>
            <a:r>
              <a:rPr lang="de-DE" sz="1000" dirty="0" err="1">
                <a:solidFill>
                  <a:schemeClr val="tx1">
                    <a:lumMod val="75000"/>
                    <a:lumOff val="25000"/>
                  </a:schemeClr>
                </a:solidFill>
              </a:rPr>
              <a:t>grey</a:t>
            </a:r>
            <a:r>
              <a:rPr lang="de-DE" sz="1000" dirty="0">
                <a:solidFill>
                  <a:schemeClr val="tx1">
                    <a:lumMod val="75000"/>
                    <a:lumOff val="25000"/>
                  </a:schemeClr>
                </a:solidFill>
              </a:rPr>
              <a:t> mix</a:t>
            </a:r>
          </a:p>
        </p:txBody>
      </p:sp>
      <p:pic>
        <p:nvPicPr>
          <p:cNvPr id="113" name="Grafik 112">
            <a:extLst>
              <a:ext uri="{FF2B5EF4-FFF2-40B4-BE49-F238E27FC236}">
                <a16:creationId xmlns:a16="http://schemas.microsoft.com/office/drawing/2014/main" id="{10B889BD-A97F-4DA7-BDC5-175F422FF04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3410" y="4030200"/>
            <a:ext cx="1167577" cy="1167577"/>
          </a:xfrm>
          <a:prstGeom prst="rect">
            <a:avLst/>
          </a:prstGeom>
          <a:effectLst>
            <a:outerShdw blurRad="50800" dist="38100" dir="2700000" algn="tl" rotWithShape="0">
              <a:prstClr val="black">
                <a:alpha val="40000"/>
              </a:prstClr>
            </a:outerShdw>
          </a:effectLst>
        </p:spPr>
      </p:pic>
      <p:sp>
        <p:nvSpPr>
          <p:cNvPr id="114" name="Rechteck 113">
            <a:extLst>
              <a:ext uri="{FF2B5EF4-FFF2-40B4-BE49-F238E27FC236}">
                <a16:creationId xmlns:a16="http://schemas.microsoft.com/office/drawing/2014/main" id="{985E57B0-8271-4FD9-AABD-D9508CE415BA}"/>
              </a:ext>
            </a:extLst>
          </p:cNvPr>
          <p:cNvSpPr/>
          <p:nvPr/>
        </p:nvSpPr>
        <p:spPr>
          <a:xfrm>
            <a:off x="441328" y="5316565"/>
            <a:ext cx="1018227" cy="553998"/>
          </a:xfrm>
          <a:prstGeom prst="rect">
            <a:avLst/>
          </a:prstGeom>
        </p:spPr>
        <p:txBody>
          <a:bodyPr wrap="none">
            <a:spAutoFit/>
          </a:bodyPr>
          <a:lstStyle/>
          <a:p>
            <a:pPr lvl="0"/>
            <a:r>
              <a:rPr lang="de-DE" sz="1000" dirty="0">
                <a:solidFill>
                  <a:schemeClr val="tx1">
                    <a:lumMod val="75000"/>
                    <a:lumOff val="25000"/>
                  </a:schemeClr>
                </a:solidFill>
              </a:rPr>
              <a:t>2,5 x 2,5 cm</a:t>
            </a:r>
            <a:br>
              <a:rPr lang="de-DE" sz="1000" dirty="0">
                <a:solidFill>
                  <a:schemeClr val="tx1">
                    <a:lumMod val="75000"/>
                    <a:lumOff val="25000"/>
                  </a:schemeClr>
                </a:solidFill>
              </a:rPr>
            </a:br>
            <a:r>
              <a:rPr lang="de-DE" sz="1000" dirty="0">
                <a:solidFill>
                  <a:schemeClr val="tx1">
                    <a:lumMod val="75000"/>
                    <a:lumOff val="25000"/>
                  </a:schemeClr>
                </a:solidFill>
              </a:rPr>
              <a:t>warm </a:t>
            </a:r>
            <a:r>
              <a:rPr lang="de-DE" sz="1000" dirty="0" err="1">
                <a:solidFill>
                  <a:schemeClr val="tx1">
                    <a:lumMod val="75000"/>
                    <a:lumOff val="25000"/>
                  </a:schemeClr>
                </a:solidFill>
              </a:rPr>
              <a:t>grey</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5" name="Grafik 114">
            <a:extLst>
              <a:ext uri="{FF2B5EF4-FFF2-40B4-BE49-F238E27FC236}">
                <a16:creationId xmlns:a16="http://schemas.microsoft.com/office/drawing/2014/main" id="{F88AB258-8BB8-49B0-B6F9-74616D4B474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29706" y="4030200"/>
            <a:ext cx="1167577" cy="1167577"/>
          </a:xfrm>
          <a:prstGeom prst="rect">
            <a:avLst/>
          </a:prstGeom>
          <a:effectLst>
            <a:outerShdw blurRad="50800" dist="38100" dir="2700000" algn="tl" rotWithShape="0">
              <a:prstClr val="black">
                <a:alpha val="40000"/>
              </a:prstClr>
            </a:outerShdw>
          </a:effectLst>
        </p:spPr>
      </p:pic>
      <p:sp>
        <p:nvSpPr>
          <p:cNvPr id="116" name="Rechteck 115">
            <a:extLst>
              <a:ext uri="{FF2B5EF4-FFF2-40B4-BE49-F238E27FC236}">
                <a16:creationId xmlns:a16="http://schemas.microsoft.com/office/drawing/2014/main" id="{25D85102-62F4-452E-ACE2-3AE5C1FC0C47}"/>
              </a:ext>
            </a:extLst>
          </p:cNvPr>
          <p:cNvSpPr/>
          <p:nvPr/>
        </p:nvSpPr>
        <p:spPr>
          <a:xfrm>
            <a:off x="1838830" y="5316565"/>
            <a:ext cx="1002197" cy="553998"/>
          </a:xfrm>
          <a:prstGeom prst="rect">
            <a:avLst/>
          </a:prstGeom>
        </p:spPr>
        <p:txBody>
          <a:bodyPr wrap="none">
            <a:spAutoFit/>
          </a:bodyPr>
          <a:lstStyle/>
          <a:p>
            <a:pPr lvl="0"/>
            <a:r>
              <a:rPr lang="de-DE" sz="1000" dirty="0">
                <a:solidFill>
                  <a:schemeClr val="tx1">
                    <a:lumMod val="75000"/>
                    <a:lumOff val="25000"/>
                  </a:schemeClr>
                </a:solidFill>
              </a:rPr>
              <a:t>2,5 x 2,5 cm </a:t>
            </a:r>
          </a:p>
          <a:p>
            <a:pPr lvl="0"/>
            <a:r>
              <a:rPr lang="de-DE" sz="1000" dirty="0" err="1">
                <a:solidFill>
                  <a:schemeClr val="tx1">
                    <a:lumMod val="75000"/>
                    <a:lumOff val="25000"/>
                  </a:schemeClr>
                </a:solidFill>
              </a:rPr>
              <a:t>white</a:t>
            </a:r>
            <a:r>
              <a:rPr lang="de-DE" sz="1000" dirty="0">
                <a:solidFill>
                  <a:schemeClr val="tx1">
                    <a:lumMod val="75000"/>
                    <a:lumOff val="25000"/>
                  </a:schemeClr>
                </a:solidFill>
              </a:rPr>
              <a:t> </a:t>
            </a:r>
            <a:r>
              <a:rPr lang="de-DE" sz="1000" dirty="0" err="1">
                <a:solidFill>
                  <a:schemeClr val="tx1">
                    <a:lumMod val="75000"/>
                    <a:lumOff val="25000"/>
                  </a:schemeClr>
                </a:solidFill>
              </a:rPr>
              <a:t>grey</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9" name="Grafik 118">
            <a:extLst>
              <a:ext uri="{FF2B5EF4-FFF2-40B4-BE49-F238E27FC236}">
                <a16:creationId xmlns:a16="http://schemas.microsoft.com/office/drawing/2014/main" id="{5FD73E94-9EE0-489E-8858-1202DCCB11B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28048" y="4014022"/>
            <a:ext cx="1167577" cy="1167577"/>
          </a:xfrm>
          <a:prstGeom prst="rect">
            <a:avLst/>
          </a:prstGeom>
          <a:effectLst>
            <a:outerShdw blurRad="50800" dist="38100" dir="2700000" algn="tl" rotWithShape="0">
              <a:prstClr val="black">
                <a:alpha val="40000"/>
              </a:prstClr>
            </a:outerShdw>
          </a:effectLst>
        </p:spPr>
      </p:pic>
      <p:sp>
        <p:nvSpPr>
          <p:cNvPr id="120" name="Rechteck 119">
            <a:extLst>
              <a:ext uri="{FF2B5EF4-FFF2-40B4-BE49-F238E27FC236}">
                <a16:creationId xmlns:a16="http://schemas.microsoft.com/office/drawing/2014/main" id="{4E1D5600-E6B0-41A3-9E75-84D2E0724EBB}"/>
              </a:ext>
            </a:extLst>
          </p:cNvPr>
          <p:cNvSpPr/>
          <p:nvPr/>
        </p:nvSpPr>
        <p:spPr>
          <a:xfrm>
            <a:off x="3237624" y="5300387"/>
            <a:ext cx="1257075"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dirty="0" err="1">
                <a:solidFill>
                  <a:schemeClr val="tx1">
                    <a:lumMod val="75000"/>
                    <a:lumOff val="25000"/>
                  </a:schemeClr>
                </a:solidFill>
              </a:rPr>
              <a:t>carribbian</a:t>
            </a:r>
            <a:r>
              <a:rPr lang="de-DE" sz="1000" dirty="0">
                <a:solidFill>
                  <a:schemeClr val="tx1">
                    <a:lumMod val="75000"/>
                    <a:lumOff val="25000"/>
                  </a:schemeClr>
                </a:solidFill>
              </a:rPr>
              <a:t> </a:t>
            </a:r>
            <a:r>
              <a:rPr lang="de-DE" sz="1000" dirty="0" err="1">
                <a:solidFill>
                  <a:schemeClr val="tx1">
                    <a:lumMod val="75000"/>
                    <a:lumOff val="25000"/>
                  </a:schemeClr>
                </a:solidFill>
              </a:rPr>
              <a:t>blue</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21" name="Grafik 120">
            <a:extLst>
              <a:ext uri="{FF2B5EF4-FFF2-40B4-BE49-F238E27FC236}">
                <a16:creationId xmlns:a16="http://schemas.microsoft.com/office/drawing/2014/main" id="{63C16F45-9C02-4B32-AD23-CD0CAF3C5BB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727207" y="4014022"/>
            <a:ext cx="1167577" cy="1167577"/>
          </a:xfrm>
          <a:prstGeom prst="rect">
            <a:avLst/>
          </a:prstGeom>
          <a:effectLst>
            <a:outerShdw blurRad="50800" dist="38100" dir="2700000" algn="tl" rotWithShape="0">
              <a:prstClr val="black">
                <a:alpha val="40000"/>
              </a:prstClr>
            </a:outerShdw>
          </a:effectLst>
        </p:spPr>
      </p:pic>
      <p:sp>
        <p:nvSpPr>
          <p:cNvPr id="122" name="Rechteck 121">
            <a:extLst>
              <a:ext uri="{FF2B5EF4-FFF2-40B4-BE49-F238E27FC236}">
                <a16:creationId xmlns:a16="http://schemas.microsoft.com/office/drawing/2014/main" id="{0C3AE8C2-149B-47F5-9E9A-A39D0DC9A780}"/>
              </a:ext>
            </a:extLst>
          </p:cNvPr>
          <p:cNvSpPr/>
          <p:nvPr/>
        </p:nvSpPr>
        <p:spPr>
          <a:xfrm>
            <a:off x="4635126" y="5300387"/>
            <a:ext cx="1213794" cy="553998"/>
          </a:xfrm>
          <a:prstGeom prst="rect">
            <a:avLst/>
          </a:prstGeom>
        </p:spPr>
        <p:txBody>
          <a:bodyPr wrap="none">
            <a:spAutoFit/>
          </a:bodyPr>
          <a:lstStyle/>
          <a:p>
            <a:pPr lvl="0"/>
            <a:r>
              <a:rPr lang="de-DE" sz="1000" dirty="0">
                <a:solidFill>
                  <a:schemeClr val="tx1">
                    <a:lumMod val="75000"/>
                    <a:lumOff val="25000"/>
                  </a:schemeClr>
                </a:solidFill>
              </a:rPr>
              <a:t>2,5 x 2,5 cm</a:t>
            </a:r>
          </a:p>
          <a:p>
            <a:pPr lvl="0"/>
            <a:r>
              <a:rPr lang="de-DE" sz="1000" b="0" i="0" u="none" strike="noStrike" baseline="0" dirty="0" err="1">
                <a:solidFill>
                  <a:srgbClr val="333333"/>
                </a:solidFill>
              </a:rPr>
              <a:t>graphite</a:t>
            </a:r>
            <a:r>
              <a:rPr lang="de-DE" sz="1000" b="0" i="0" u="none" strike="noStrike" baseline="0" dirty="0">
                <a:solidFill>
                  <a:srgbClr val="333333"/>
                </a:solidFill>
              </a:rPr>
              <a:t> </a:t>
            </a:r>
            <a:r>
              <a:rPr lang="de-DE" sz="1000" b="0" i="0" u="none" strike="noStrike" baseline="0" dirty="0" err="1">
                <a:solidFill>
                  <a:srgbClr val="333333"/>
                </a:solidFill>
              </a:rPr>
              <a:t>black</a:t>
            </a:r>
            <a:r>
              <a:rPr lang="de-DE" sz="1000" b="0" i="0" u="none" strike="noStrike" baseline="0" dirty="0">
                <a:solidFill>
                  <a:srgbClr val="333333"/>
                </a:solidFill>
              </a:rPr>
              <a:t> mix</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131" name="Gruppieren 130">
            <a:extLst>
              <a:ext uri="{FF2B5EF4-FFF2-40B4-BE49-F238E27FC236}">
                <a16:creationId xmlns:a16="http://schemas.microsoft.com/office/drawing/2014/main" id="{AC5906CD-8238-4783-8B2C-10A8302148AF}"/>
              </a:ext>
            </a:extLst>
          </p:cNvPr>
          <p:cNvGrpSpPr/>
          <p:nvPr/>
        </p:nvGrpSpPr>
        <p:grpSpPr>
          <a:xfrm>
            <a:off x="564376" y="6057465"/>
            <a:ext cx="845240" cy="248085"/>
            <a:chOff x="520185" y="2936051"/>
            <a:chExt cx="845240" cy="248085"/>
          </a:xfrm>
        </p:grpSpPr>
        <p:pic>
          <p:nvPicPr>
            <p:cNvPr id="132" name="Grafik 131">
              <a:extLst>
                <a:ext uri="{FF2B5EF4-FFF2-40B4-BE49-F238E27FC236}">
                  <a16:creationId xmlns:a16="http://schemas.microsoft.com/office/drawing/2014/main" id="{B1C40640-D475-44CA-B508-D1D489DEFB3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grpSp>
          <p:nvGrpSpPr>
            <p:cNvPr id="134" name="Gruppieren 133">
              <a:extLst>
                <a:ext uri="{FF2B5EF4-FFF2-40B4-BE49-F238E27FC236}">
                  <a16:creationId xmlns:a16="http://schemas.microsoft.com/office/drawing/2014/main" id="{6476AFAB-14B0-4202-9B21-883937665A84}"/>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36" name="Freihandform: Form 135">
                <a:extLst>
                  <a:ext uri="{FF2B5EF4-FFF2-40B4-BE49-F238E27FC236}">
                    <a16:creationId xmlns:a16="http://schemas.microsoft.com/office/drawing/2014/main" id="{F81D720D-4BC4-45A0-908D-71AE826A2FF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E80F0D79-D8F4-4A3A-BF65-4E23E876A9C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35" name="Grafik 134">
              <a:extLst>
                <a:ext uri="{FF2B5EF4-FFF2-40B4-BE49-F238E27FC236}">
                  <a16:creationId xmlns:a16="http://schemas.microsoft.com/office/drawing/2014/main" id="{7F6E406C-2C2D-4865-9645-CF8423C6569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138" name="Gruppieren 137">
            <a:extLst>
              <a:ext uri="{FF2B5EF4-FFF2-40B4-BE49-F238E27FC236}">
                <a16:creationId xmlns:a16="http://schemas.microsoft.com/office/drawing/2014/main" id="{8BAC38EA-DDC3-472A-BD88-B7116B76751E}"/>
              </a:ext>
            </a:extLst>
          </p:cNvPr>
          <p:cNvGrpSpPr/>
          <p:nvPr/>
        </p:nvGrpSpPr>
        <p:grpSpPr>
          <a:xfrm>
            <a:off x="564376" y="3390465"/>
            <a:ext cx="845240" cy="248085"/>
            <a:chOff x="520185" y="2936051"/>
            <a:chExt cx="845240" cy="248085"/>
          </a:xfrm>
        </p:grpSpPr>
        <p:pic>
          <p:nvPicPr>
            <p:cNvPr id="139" name="Grafik 138">
              <a:extLst>
                <a:ext uri="{FF2B5EF4-FFF2-40B4-BE49-F238E27FC236}">
                  <a16:creationId xmlns:a16="http://schemas.microsoft.com/office/drawing/2014/main" id="{B93CF752-53FA-401E-89A5-4280C9A9BEC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grpSp>
          <p:nvGrpSpPr>
            <p:cNvPr id="140" name="Gruppieren 139">
              <a:extLst>
                <a:ext uri="{FF2B5EF4-FFF2-40B4-BE49-F238E27FC236}">
                  <a16:creationId xmlns:a16="http://schemas.microsoft.com/office/drawing/2014/main" id="{37473329-8AAE-4EFF-95F5-CDF788305F02}"/>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42" name="Freihandform: Form 141">
                <a:extLst>
                  <a:ext uri="{FF2B5EF4-FFF2-40B4-BE49-F238E27FC236}">
                    <a16:creationId xmlns:a16="http://schemas.microsoft.com/office/drawing/2014/main" id="{A0F17176-91CF-47CE-8250-28ABBA60F2C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D73F1AE5-32B2-4F7C-95D5-0DCFB0C529F9}"/>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41" name="Grafik 140">
              <a:extLst>
                <a:ext uri="{FF2B5EF4-FFF2-40B4-BE49-F238E27FC236}">
                  <a16:creationId xmlns:a16="http://schemas.microsoft.com/office/drawing/2014/main" id="{B45F773D-5709-4633-BCA4-03B5E30DC049}"/>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spTree>
    <p:extLst>
      <p:ext uri="{BB962C8B-B14F-4D97-AF65-F5344CB8AC3E}">
        <p14:creationId xmlns:p14="http://schemas.microsoft.com/office/powerpoint/2010/main" val="154000453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473A576-737F-451A-AA06-3882E35CA8E4}"/>
              </a:ext>
            </a:extLst>
          </p:cNvPr>
          <p:cNvSpPr>
            <a:spLocks noGrp="1"/>
          </p:cNvSpPr>
          <p:nvPr>
            <p:ph type="body" sz="quarter" idx="13"/>
          </p:nvPr>
        </p:nvSpPr>
        <p:spPr/>
        <p:txBody>
          <a:bodyPr/>
          <a:lstStyle/>
          <a:p>
            <a:r>
              <a:rPr lang="de-DE" dirty="0"/>
              <a:t>ERGÄNZUNG MOSAIK  </a:t>
            </a:r>
          </a:p>
        </p:txBody>
      </p:sp>
      <p:sp>
        <p:nvSpPr>
          <p:cNvPr id="4" name="Titel 3">
            <a:extLst>
              <a:ext uri="{FF2B5EF4-FFF2-40B4-BE49-F238E27FC236}">
                <a16:creationId xmlns:a16="http://schemas.microsoft.com/office/drawing/2014/main" id="{D83A524F-C49B-419E-B05B-C3FC9CF83197}"/>
              </a:ext>
            </a:extLst>
          </p:cNvPr>
          <p:cNvSpPr>
            <a:spLocks noGrp="1"/>
          </p:cNvSpPr>
          <p:nvPr>
            <p:ph type="title"/>
          </p:nvPr>
        </p:nvSpPr>
        <p:spPr/>
        <p:txBody>
          <a:bodyPr/>
          <a:lstStyle/>
          <a:p>
            <a:r>
              <a:rPr lang="de-DE" dirty="0">
                <a:latin typeface="+mn-lt"/>
              </a:rPr>
              <a:t>FRESH</a:t>
            </a:r>
          </a:p>
        </p:txBody>
      </p:sp>
      <p:pic>
        <p:nvPicPr>
          <p:cNvPr id="9" name="Grafik 8">
            <a:extLst>
              <a:ext uri="{FF2B5EF4-FFF2-40B4-BE49-F238E27FC236}">
                <a16:creationId xmlns:a16="http://schemas.microsoft.com/office/drawing/2014/main" id="{49165575-60AB-4436-AB62-C0283920A99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4703" y="1613722"/>
            <a:ext cx="1167577" cy="1167577"/>
          </a:xfrm>
          <a:prstGeom prst="rect">
            <a:avLst/>
          </a:prstGeom>
          <a:effectLst>
            <a:outerShdw blurRad="50800" dist="38100" dir="2700000" algn="tl" rotWithShape="0">
              <a:prstClr val="black">
                <a:alpha val="40000"/>
              </a:prstClr>
            </a:outerShdw>
          </a:effectLst>
        </p:spPr>
      </p:pic>
      <p:sp>
        <p:nvSpPr>
          <p:cNvPr id="65" name="Rechteck 64">
            <a:extLst>
              <a:ext uri="{FF2B5EF4-FFF2-40B4-BE49-F238E27FC236}">
                <a16:creationId xmlns:a16="http://schemas.microsoft.com/office/drawing/2014/main" id="{8E6B8273-78E6-4A0E-897B-DDA0DE747E04}"/>
              </a:ext>
            </a:extLst>
          </p:cNvPr>
          <p:cNvSpPr/>
          <p:nvPr/>
        </p:nvSpPr>
        <p:spPr>
          <a:xfrm>
            <a:off x="442621" y="2900087"/>
            <a:ext cx="1099981" cy="553998"/>
          </a:xfrm>
          <a:prstGeom prst="rect">
            <a:avLst/>
          </a:prstGeom>
        </p:spPr>
        <p:txBody>
          <a:bodyPr wrap="none">
            <a:spAutoFit/>
          </a:bodyPr>
          <a:lstStyle/>
          <a:p>
            <a:pPr lvl="0"/>
            <a:r>
              <a:rPr lang="de-DE" sz="1000" dirty="0">
                <a:solidFill>
                  <a:schemeClr val="tx1">
                    <a:lumMod val="75000"/>
                    <a:lumOff val="25000"/>
                  </a:schemeClr>
                </a:solidFill>
              </a:rPr>
              <a:t>5 x 5 cm</a:t>
            </a:r>
            <a:br>
              <a:rPr lang="de-DE" sz="1000" dirty="0">
                <a:solidFill>
                  <a:schemeClr val="tx1">
                    <a:lumMod val="75000"/>
                    <a:lumOff val="25000"/>
                  </a:schemeClr>
                </a:solidFill>
              </a:rPr>
            </a:br>
            <a:r>
              <a:rPr lang="de-DE" sz="1000" dirty="0" err="1">
                <a:solidFill>
                  <a:schemeClr val="tx1">
                    <a:lumMod val="75000"/>
                    <a:lumOff val="25000"/>
                  </a:schemeClr>
                </a:solidFill>
              </a:rPr>
              <a:t>forest</a:t>
            </a:r>
            <a:r>
              <a:rPr lang="de-DE" sz="1000" dirty="0">
                <a:solidFill>
                  <a:schemeClr val="tx1">
                    <a:lumMod val="75000"/>
                    <a:lumOff val="25000"/>
                  </a:schemeClr>
                </a:solidFill>
              </a:rPr>
              <a:t> </a:t>
            </a:r>
            <a:r>
              <a:rPr lang="de-DE" sz="1000" dirty="0" err="1">
                <a:solidFill>
                  <a:schemeClr val="tx1">
                    <a:lumMod val="75000"/>
                    <a:lumOff val="25000"/>
                  </a:schemeClr>
                </a:solidFill>
              </a:rPr>
              <a:t>green</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07" name="Grafik 106">
            <a:extLst>
              <a:ext uri="{FF2B5EF4-FFF2-40B4-BE49-F238E27FC236}">
                <a16:creationId xmlns:a16="http://schemas.microsoft.com/office/drawing/2014/main" id="{EFCD3C87-6615-4236-AA12-3CF74CDF48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32204" y="1613722"/>
            <a:ext cx="1167577" cy="1167577"/>
          </a:xfrm>
          <a:prstGeom prst="rect">
            <a:avLst/>
          </a:prstGeom>
          <a:effectLst>
            <a:outerShdw blurRad="50800" dist="38100" dir="2700000" algn="tl" rotWithShape="0">
              <a:prstClr val="black">
                <a:alpha val="40000"/>
              </a:prstClr>
            </a:outerShdw>
          </a:effectLst>
        </p:spPr>
      </p:pic>
      <p:sp>
        <p:nvSpPr>
          <p:cNvPr id="108" name="Rechteck 107">
            <a:extLst>
              <a:ext uri="{FF2B5EF4-FFF2-40B4-BE49-F238E27FC236}">
                <a16:creationId xmlns:a16="http://schemas.microsoft.com/office/drawing/2014/main" id="{8ADDDDF1-6D98-4F90-9578-E63B01626AB0}"/>
              </a:ext>
            </a:extLst>
          </p:cNvPr>
          <p:cNvSpPr/>
          <p:nvPr/>
        </p:nvSpPr>
        <p:spPr>
          <a:xfrm>
            <a:off x="1840123" y="2900087"/>
            <a:ext cx="1013419" cy="553998"/>
          </a:xfrm>
          <a:prstGeom prst="rect">
            <a:avLst/>
          </a:prstGeom>
        </p:spPr>
        <p:txBody>
          <a:bodyPr wrap="none">
            <a:spAutoFit/>
          </a:bodyPr>
          <a:lstStyle/>
          <a:p>
            <a:pPr lvl="0"/>
            <a:r>
              <a:rPr lang="de-DE" sz="1000" dirty="0">
                <a:solidFill>
                  <a:schemeClr val="tx1">
                    <a:lumMod val="75000"/>
                    <a:lumOff val="25000"/>
                  </a:schemeClr>
                </a:solidFill>
              </a:rPr>
              <a:t>5 x 5 cm</a:t>
            </a:r>
            <a:br>
              <a:rPr lang="de-DE" sz="1000" dirty="0">
                <a:solidFill>
                  <a:schemeClr val="tx1">
                    <a:lumMod val="75000"/>
                    <a:lumOff val="25000"/>
                  </a:schemeClr>
                </a:solidFill>
              </a:rPr>
            </a:br>
            <a:r>
              <a:rPr lang="de-DE" sz="1000" b="0" i="0" u="none" strike="noStrike" baseline="0" dirty="0" err="1">
                <a:solidFill>
                  <a:srgbClr val="333333"/>
                </a:solidFill>
              </a:rPr>
              <a:t>deep</a:t>
            </a:r>
            <a:r>
              <a:rPr lang="de-DE" sz="1000" b="0" i="0" u="none" strike="noStrike" baseline="0" dirty="0">
                <a:solidFill>
                  <a:srgbClr val="333333"/>
                </a:solidFill>
              </a:rPr>
              <a:t> </a:t>
            </a:r>
            <a:r>
              <a:rPr lang="de-DE" sz="1000" b="0" i="0" u="none" strike="noStrike" baseline="0" dirty="0" err="1">
                <a:solidFill>
                  <a:srgbClr val="333333"/>
                </a:solidFill>
              </a:rPr>
              <a:t>blue</a:t>
            </a:r>
            <a:r>
              <a:rPr lang="de-DE" sz="1000" b="0" i="0" u="none" strike="noStrike" baseline="0" dirty="0">
                <a:solidFill>
                  <a:srgbClr val="333333"/>
                </a:solidFill>
              </a:rPr>
              <a:t> mix,</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09" name="Grafik 108">
            <a:extLst>
              <a:ext uri="{FF2B5EF4-FFF2-40B4-BE49-F238E27FC236}">
                <a16:creationId xmlns:a16="http://schemas.microsoft.com/office/drawing/2014/main" id="{9BA6E00B-C4F0-423B-94ED-491B08DEF37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29706" y="1613722"/>
            <a:ext cx="1167577" cy="1167577"/>
          </a:xfrm>
          <a:prstGeom prst="rect">
            <a:avLst/>
          </a:prstGeom>
          <a:effectLst>
            <a:outerShdw blurRad="50800" dist="38100" dir="2700000" algn="tl" rotWithShape="0">
              <a:prstClr val="black">
                <a:alpha val="40000"/>
              </a:prstClr>
            </a:outerShdw>
          </a:effectLst>
        </p:spPr>
      </p:pic>
      <p:sp>
        <p:nvSpPr>
          <p:cNvPr id="110" name="Rechteck 109">
            <a:extLst>
              <a:ext uri="{FF2B5EF4-FFF2-40B4-BE49-F238E27FC236}">
                <a16:creationId xmlns:a16="http://schemas.microsoft.com/office/drawing/2014/main" id="{2C1D8E77-855B-439F-9AB8-76E6EE1E2ACE}"/>
              </a:ext>
            </a:extLst>
          </p:cNvPr>
          <p:cNvSpPr/>
          <p:nvPr/>
        </p:nvSpPr>
        <p:spPr>
          <a:xfrm>
            <a:off x="3237624" y="2900087"/>
            <a:ext cx="910827" cy="553998"/>
          </a:xfrm>
          <a:prstGeom prst="rect">
            <a:avLst/>
          </a:prstGeom>
        </p:spPr>
        <p:txBody>
          <a:bodyPr wrap="none">
            <a:spAutoFit/>
          </a:bodyPr>
          <a:lstStyle/>
          <a:p>
            <a:pPr lvl="0"/>
            <a:r>
              <a:rPr lang="de-DE" sz="1000" dirty="0">
                <a:solidFill>
                  <a:schemeClr val="tx1">
                    <a:lumMod val="75000"/>
                    <a:lumOff val="25000"/>
                  </a:schemeClr>
                </a:solidFill>
              </a:rPr>
              <a:t>5 x 5 cm</a:t>
            </a:r>
            <a:br>
              <a:rPr lang="de-DE" sz="1000" dirty="0">
                <a:solidFill>
                  <a:schemeClr val="tx1">
                    <a:lumMod val="75000"/>
                    <a:lumOff val="25000"/>
                  </a:schemeClr>
                </a:solidFill>
              </a:rPr>
            </a:br>
            <a:r>
              <a:rPr lang="de-DE" sz="1000" dirty="0" err="1">
                <a:solidFill>
                  <a:schemeClr val="tx1">
                    <a:lumMod val="75000"/>
                    <a:lumOff val="25000"/>
                  </a:schemeClr>
                </a:solidFill>
              </a:rPr>
              <a:t>brick</a:t>
            </a:r>
            <a:r>
              <a:rPr lang="de-DE" sz="1000" dirty="0">
                <a:solidFill>
                  <a:schemeClr val="tx1">
                    <a:lumMod val="75000"/>
                    <a:lumOff val="25000"/>
                  </a:schemeClr>
                </a:solidFill>
              </a:rPr>
              <a:t> </a:t>
            </a:r>
            <a:r>
              <a:rPr lang="de-DE" sz="1000" dirty="0" err="1">
                <a:solidFill>
                  <a:schemeClr val="tx1">
                    <a:lumMod val="75000"/>
                    <a:lumOff val="25000"/>
                  </a:schemeClr>
                </a:solidFill>
              </a:rPr>
              <a:t>red</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1" name="Grafik 110">
            <a:extLst>
              <a:ext uri="{FF2B5EF4-FFF2-40B4-BE49-F238E27FC236}">
                <a16:creationId xmlns:a16="http://schemas.microsoft.com/office/drawing/2014/main" id="{DB9F71C5-C93B-4F0F-8210-23709BC74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27208" y="1613722"/>
            <a:ext cx="1167577" cy="1167577"/>
          </a:xfrm>
          <a:prstGeom prst="rect">
            <a:avLst/>
          </a:prstGeom>
          <a:effectLst>
            <a:outerShdw blurRad="50800" dist="38100" dir="2700000" algn="tl" rotWithShape="0">
              <a:prstClr val="black">
                <a:alpha val="40000"/>
              </a:prstClr>
            </a:outerShdw>
          </a:effectLst>
        </p:spPr>
      </p:pic>
      <p:sp>
        <p:nvSpPr>
          <p:cNvPr id="112" name="Rechteck 111">
            <a:extLst>
              <a:ext uri="{FF2B5EF4-FFF2-40B4-BE49-F238E27FC236}">
                <a16:creationId xmlns:a16="http://schemas.microsoft.com/office/drawing/2014/main" id="{42976091-455D-4E42-BB66-055132A3ADAB}"/>
              </a:ext>
            </a:extLst>
          </p:cNvPr>
          <p:cNvSpPr/>
          <p:nvPr/>
        </p:nvSpPr>
        <p:spPr>
          <a:xfrm>
            <a:off x="4627452" y="2931758"/>
            <a:ext cx="1003801" cy="400110"/>
          </a:xfrm>
          <a:prstGeom prst="rect">
            <a:avLst/>
          </a:prstGeom>
        </p:spPr>
        <p:txBody>
          <a:bodyPr wrap="none">
            <a:spAutoFit/>
          </a:bodyPr>
          <a:lstStyle/>
          <a:p>
            <a:pPr lvl="0"/>
            <a:r>
              <a:rPr lang="de-DE" sz="1000" dirty="0">
                <a:solidFill>
                  <a:schemeClr val="tx1">
                    <a:lumMod val="75000"/>
                    <a:lumOff val="25000"/>
                  </a:schemeClr>
                </a:solidFill>
              </a:rPr>
              <a:t>5 x 5 cm</a:t>
            </a:r>
            <a:br>
              <a:rPr lang="de-DE" sz="1000" dirty="0">
                <a:solidFill>
                  <a:schemeClr val="tx1">
                    <a:lumMod val="75000"/>
                    <a:lumOff val="25000"/>
                  </a:schemeClr>
                </a:solidFill>
              </a:rPr>
            </a:br>
            <a:r>
              <a:rPr lang="de-DE" sz="1000" dirty="0" err="1">
                <a:solidFill>
                  <a:schemeClr val="tx1">
                    <a:lumMod val="75000"/>
                    <a:lumOff val="25000"/>
                  </a:schemeClr>
                </a:solidFill>
              </a:rPr>
              <a:t>silver</a:t>
            </a:r>
            <a:r>
              <a:rPr lang="de-DE" sz="1000" dirty="0">
                <a:solidFill>
                  <a:schemeClr val="tx1">
                    <a:lumMod val="75000"/>
                    <a:lumOff val="25000"/>
                  </a:schemeClr>
                </a:solidFill>
              </a:rPr>
              <a:t> </a:t>
            </a:r>
            <a:r>
              <a:rPr lang="de-DE" sz="1000" dirty="0" err="1">
                <a:solidFill>
                  <a:schemeClr val="tx1">
                    <a:lumMod val="75000"/>
                    <a:lumOff val="25000"/>
                  </a:schemeClr>
                </a:solidFill>
              </a:rPr>
              <a:t>grey</a:t>
            </a:r>
            <a:r>
              <a:rPr lang="de-DE" sz="1000" dirty="0">
                <a:solidFill>
                  <a:schemeClr val="tx1">
                    <a:lumMod val="75000"/>
                    <a:lumOff val="25000"/>
                  </a:schemeClr>
                </a:solidFill>
              </a:rPr>
              <a:t> mix</a:t>
            </a:r>
          </a:p>
        </p:txBody>
      </p:sp>
      <p:pic>
        <p:nvPicPr>
          <p:cNvPr id="113" name="Grafik 112">
            <a:extLst>
              <a:ext uri="{FF2B5EF4-FFF2-40B4-BE49-F238E27FC236}">
                <a16:creationId xmlns:a16="http://schemas.microsoft.com/office/drawing/2014/main" id="{10B889BD-A97F-4DA7-BDC5-175F422FF04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3410" y="4030200"/>
            <a:ext cx="1167577" cy="1167577"/>
          </a:xfrm>
          <a:prstGeom prst="rect">
            <a:avLst/>
          </a:prstGeom>
          <a:effectLst>
            <a:outerShdw blurRad="50800" dist="38100" dir="2700000" algn="tl" rotWithShape="0">
              <a:prstClr val="black">
                <a:alpha val="40000"/>
              </a:prstClr>
            </a:outerShdw>
          </a:effectLst>
        </p:spPr>
      </p:pic>
      <p:sp>
        <p:nvSpPr>
          <p:cNvPr id="114" name="Rechteck 113">
            <a:extLst>
              <a:ext uri="{FF2B5EF4-FFF2-40B4-BE49-F238E27FC236}">
                <a16:creationId xmlns:a16="http://schemas.microsoft.com/office/drawing/2014/main" id="{985E57B0-8271-4FD9-AABD-D9508CE415BA}"/>
              </a:ext>
            </a:extLst>
          </p:cNvPr>
          <p:cNvSpPr/>
          <p:nvPr/>
        </p:nvSpPr>
        <p:spPr>
          <a:xfrm>
            <a:off x="441328" y="5316565"/>
            <a:ext cx="1018227" cy="553998"/>
          </a:xfrm>
          <a:prstGeom prst="rect">
            <a:avLst/>
          </a:prstGeom>
        </p:spPr>
        <p:txBody>
          <a:bodyPr wrap="none">
            <a:spAutoFit/>
          </a:bodyPr>
          <a:lstStyle/>
          <a:p>
            <a:pPr lvl="0"/>
            <a:r>
              <a:rPr lang="de-DE" sz="1000" dirty="0">
                <a:solidFill>
                  <a:schemeClr val="tx1">
                    <a:lumMod val="75000"/>
                    <a:lumOff val="25000"/>
                  </a:schemeClr>
                </a:solidFill>
              </a:rPr>
              <a:t>5 x 5 cm</a:t>
            </a:r>
            <a:br>
              <a:rPr lang="de-DE" sz="1000" dirty="0">
                <a:solidFill>
                  <a:schemeClr val="tx1">
                    <a:lumMod val="75000"/>
                    <a:lumOff val="25000"/>
                  </a:schemeClr>
                </a:solidFill>
              </a:rPr>
            </a:br>
            <a:r>
              <a:rPr lang="de-DE" sz="1000" dirty="0">
                <a:solidFill>
                  <a:schemeClr val="tx1">
                    <a:lumMod val="75000"/>
                    <a:lumOff val="25000"/>
                  </a:schemeClr>
                </a:solidFill>
              </a:rPr>
              <a:t>warm </a:t>
            </a:r>
            <a:r>
              <a:rPr lang="de-DE" sz="1000" dirty="0" err="1">
                <a:solidFill>
                  <a:schemeClr val="tx1">
                    <a:lumMod val="75000"/>
                    <a:lumOff val="25000"/>
                  </a:schemeClr>
                </a:solidFill>
              </a:rPr>
              <a:t>grey</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5" name="Grafik 114">
            <a:extLst>
              <a:ext uri="{FF2B5EF4-FFF2-40B4-BE49-F238E27FC236}">
                <a16:creationId xmlns:a16="http://schemas.microsoft.com/office/drawing/2014/main" id="{F88AB258-8BB8-49B0-B6F9-74616D4B474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29706" y="4030200"/>
            <a:ext cx="1167577" cy="1167577"/>
          </a:xfrm>
          <a:prstGeom prst="rect">
            <a:avLst/>
          </a:prstGeom>
          <a:effectLst>
            <a:outerShdw blurRad="50800" dist="38100" dir="2700000" algn="tl" rotWithShape="0">
              <a:prstClr val="black">
                <a:alpha val="40000"/>
              </a:prstClr>
            </a:outerShdw>
          </a:effectLst>
        </p:spPr>
      </p:pic>
      <p:sp>
        <p:nvSpPr>
          <p:cNvPr id="116" name="Rechteck 115">
            <a:extLst>
              <a:ext uri="{FF2B5EF4-FFF2-40B4-BE49-F238E27FC236}">
                <a16:creationId xmlns:a16="http://schemas.microsoft.com/office/drawing/2014/main" id="{25D85102-62F4-452E-ACE2-3AE5C1FC0C47}"/>
              </a:ext>
            </a:extLst>
          </p:cNvPr>
          <p:cNvSpPr/>
          <p:nvPr/>
        </p:nvSpPr>
        <p:spPr>
          <a:xfrm>
            <a:off x="1838830" y="5316565"/>
            <a:ext cx="1002197" cy="553998"/>
          </a:xfrm>
          <a:prstGeom prst="rect">
            <a:avLst/>
          </a:prstGeom>
        </p:spPr>
        <p:txBody>
          <a:bodyPr wrap="none">
            <a:spAutoFit/>
          </a:bodyPr>
          <a:lstStyle/>
          <a:p>
            <a:pPr lvl="0"/>
            <a:r>
              <a:rPr lang="de-DE" sz="1000" dirty="0">
                <a:solidFill>
                  <a:schemeClr val="tx1">
                    <a:lumMod val="75000"/>
                    <a:lumOff val="25000"/>
                  </a:schemeClr>
                </a:solidFill>
              </a:rPr>
              <a:t>5 x 5 cm </a:t>
            </a:r>
          </a:p>
          <a:p>
            <a:pPr lvl="0"/>
            <a:r>
              <a:rPr lang="de-DE" sz="1000" dirty="0" err="1">
                <a:solidFill>
                  <a:schemeClr val="tx1">
                    <a:lumMod val="75000"/>
                    <a:lumOff val="25000"/>
                  </a:schemeClr>
                </a:solidFill>
              </a:rPr>
              <a:t>white</a:t>
            </a:r>
            <a:r>
              <a:rPr lang="de-DE" sz="1000" dirty="0">
                <a:solidFill>
                  <a:schemeClr val="tx1">
                    <a:lumMod val="75000"/>
                    <a:lumOff val="25000"/>
                  </a:schemeClr>
                </a:solidFill>
              </a:rPr>
              <a:t> </a:t>
            </a:r>
            <a:r>
              <a:rPr lang="de-DE" sz="1000" dirty="0" err="1">
                <a:solidFill>
                  <a:schemeClr val="tx1">
                    <a:lumMod val="75000"/>
                    <a:lumOff val="25000"/>
                  </a:schemeClr>
                </a:solidFill>
              </a:rPr>
              <a:t>grey</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19" name="Grafik 118">
            <a:extLst>
              <a:ext uri="{FF2B5EF4-FFF2-40B4-BE49-F238E27FC236}">
                <a16:creationId xmlns:a16="http://schemas.microsoft.com/office/drawing/2014/main" id="{5FD73E94-9EE0-489E-8858-1202DCCB11B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28048" y="4014022"/>
            <a:ext cx="1167577" cy="1167577"/>
          </a:xfrm>
          <a:prstGeom prst="rect">
            <a:avLst/>
          </a:prstGeom>
          <a:effectLst>
            <a:outerShdw blurRad="50800" dist="38100" dir="2700000" algn="tl" rotWithShape="0">
              <a:prstClr val="black">
                <a:alpha val="40000"/>
              </a:prstClr>
            </a:outerShdw>
          </a:effectLst>
        </p:spPr>
      </p:pic>
      <p:sp>
        <p:nvSpPr>
          <p:cNvPr id="120" name="Rechteck 119">
            <a:extLst>
              <a:ext uri="{FF2B5EF4-FFF2-40B4-BE49-F238E27FC236}">
                <a16:creationId xmlns:a16="http://schemas.microsoft.com/office/drawing/2014/main" id="{4E1D5600-E6B0-41A3-9E75-84D2E0724EBB}"/>
              </a:ext>
            </a:extLst>
          </p:cNvPr>
          <p:cNvSpPr/>
          <p:nvPr/>
        </p:nvSpPr>
        <p:spPr>
          <a:xfrm>
            <a:off x="3237624" y="5300387"/>
            <a:ext cx="1257075" cy="553998"/>
          </a:xfrm>
          <a:prstGeom prst="rect">
            <a:avLst/>
          </a:prstGeom>
        </p:spPr>
        <p:txBody>
          <a:bodyPr wrap="none">
            <a:spAutoFit/>
          </a:bodyPr>
          <a:lstStyle/>
          <a:p>
            <a:pPr lvl="0"/>
            <a:r>
              <a:rPr lang="de-DE" sz="1000" dirty="0">
                <a:solidFill>
                  <a:schemeClr val="tx1">
                    <a:lumMod val="75000"/>
                    <a:lumOff val="25000"/>
                  </a:schemeClr>
                </a:solidFill>
              </a:rPr>
              <a:t>5 x 5 cm </a:t>
            </a:r>
          </a:p>
          <a:p>
            <a:pPr lvl="0"/>
            <a:r>
              <a:rPr lang="de-DE" sz="1000" dirty="0" err="1">
                <a:solidFill>
                  <a:schemeClr val="tx1">
                    <a:lumMod val="75000"/>
                    <a:lumOff val="25000"/>
                  </a:schemeClr>
                </a:solidFill>
              </a:rPr>
              <a:t>carribbian</a:t>
            </a:r>
            <a:r>
              <a:rPr lang="de-DE" sz="1000" dirty="0">
                <a:solidFill>
                  <a:schemeClr val="tx1">
                    <a:lumMod val="75000"/>
                    <a:lumOff val="25000"/>
                  </a:schemeClr>
                </a:solidFill>
              </a:rPr>
              <a:t> </a:t>
            </a:r>
            <a:r>
              <a:rPr lang="de-DE" sz="1000" dirty="0" err="1">
                <a:solidFill>
                  <a:schemeClr val="tx1">
                    <a:lumMod val="75000"/>
                    <a:lumOff val="25000"/>
                  </a:schemeClr>
                </a:solidFill>
              </a:rPr>
              <a:t>blue</a:t>
            </a:r>
            <a:r>
              <a:rPr lang="de-DE" sz="1000" dirty="0">
                <a:solidFill>
                  <a:schemeClr val="tx1">
                    <a:lumMod val="75000"/>
                    <a:lumOff val="25000"/>
                  </a:schemeClr>
                </a:solidFill>
              </a:rPr>
              <a:t> mix</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pic>
        <p:nvPicPr>
          <p:cNvPr id="121" name="Grafik 120">
            <a:extLst>
              <a:ext uri="{FF2B5EF4-FFF2-40B4-BE49-F238E27FC236}">
                <a16:creationId xmlns:a16="http://schemas.microsoft.com/office/drawing/2014/main" id="{63C16F45-9C02-4B32-AD23-CD0CAF3C5BB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727207" y="4014022"/>
            <a:ext cx="1167577" cy="1167577"/>
          </a:xfrm>
          <a:prstGeom prst="rect">
            <a:avLst/>
          </a:prstGeom>
          <a:effectLst>
            <a:outerShdw blurRad="50800" dist="38100" dir="2700000" algn="tl" rotWithShape="0">
              <a:prstClr val="black">
                <a:alpha val="40000"/>
              </a:prstClr>
            </a:outerShdw>
          </a:effectLst>
        </p:spPr>
      </p:pic>
      <p:sp>
        <p:nvSpPr>
          <p:cNvPr id="122" name="Rechteck 121">
            <a:extLst>
              <a:ext uri="{FF2B5EF4-FFF2-40B4-BE49-F238E27FC236}">
                <a16:creationId xmlns:a16="http://schemas.microsoft.com/office/drawing/2014/main" id="{0C3AE8C2-149B-47F5-9E9A-A39D0DC9A780}"/>
              </a:ext>
            </a:extLst>
          </p:cNvPr>
          <p:cNvSpPr/>
          <p:nvPr/>
        </p:nvSpPr>
        <p:spPr>
          <a:xfrm>
            <a:off x="4635126" y="5300387"/>
            <a:ext cx="1213794" cy="553998"/>
          </a:xfrm>
          <a:prstGeom prst="rect">
            <a:avLst/>
          </a:prstGeom>
        </p:spPr>
        <p:txBody>
          <a:bodyPr wrap="none">
            <a:spAutoFit/>
          </a:bodyPr>
          <a:lstStyle/>
          <a:p>
            <a:pPr lvl="0"/>
            <a:r>
              <a:rPr lang="de-DE" sz="1000" dirty="0">
                <a:solidFill>
                  <a:schemeClr val="tx1">
                    <a:lumMod val="75000"/>
                    <a:lumOff val="25000"/>
                  </a:schemeClr>
                </a:solidFill>
              </a:rPr>
              <a:t>5 x 5 cm </a:t>
            </a:r>
          </a:p>
          <a:p>
            <a:pPr lvl="0"/>
            <a:r>
              <a:rPr lang="de-DE" sz="1000" b="0" i="0" u="none" strike="noStrike" baseline="0" dirty="0" err="1">
                <a:solidFill>
                  <a:srgbClr val="333333"/>
                </a:solidFill>
              </a:rPr>
              <a:t>graphite</a:t>
            </a:r>
            <a:r>
              <a:rPr lang="de-DE" sz="1000" b="0" i="0" u="none" strike="noStrike" baseline="0" dirty="0">
                <a:solidFill>
                  <a:srgbClr val="333333"/>
                </a:solidFill>
              </a:rPr>
              <a:t> </a:t>
            </a:r>
            <a:r>
              <a:rPr lang="de-DE" sz="1000" b="0" i="0" u="none" strike="noStrike" baseline="0" dirty="0" err="1">
                <a:solidFill>
                  <a:srgbClr val="333333"/>
                </a:solidFill>
              </a:rPr>
              <a:t>black</a:t>
            </a:r>
            <a:r>
              <a:rPr lang="de-DE" sz="1000" b="0" i="0" u="none" strike="noStrike" baseline="0" dirty="0">
                <a:solidFill>
                  <a:srgbClr val="333333"/>
                </a:solidFill>
              </a:rPr>
              <a:t> mix</a:t>
            </a:r>
            <a:r>
              <a:rPr lang="de-DE" sz="1000" dirty="0">
                <a:solidFill>
                  <a:schemeClr val="tx1">
                    <a:lumMod val="75000"/>
                    <a:lumOff val="25000"/>
                  </a:schemeClr>
                </a:solidFill>
              </a:rPr>
              <a:t/>
            </a:r>
            <a:br>
              <a:rPr lang="de-DE" sz="1000" dirty="0">
                <a:solidFill>
                  <a:schemeClr val="tx1">
                    <a:lumMod val="75000"/>
                    <a:lumOff val="25000"/>
                  </a:schemeClr>
                </a:solidFill>
              </a:rPr>
            </a:br>
            <a:endParaRPr lang="de-DE" sz="1000" dirty="0">
              <a:solidFill>
                <a:schemeClr val="tx1">
                  <a:lumMod val="75000"/>
                  <a:lumOff val="25000"/>
                </a:schemeClr>
              </a:solidFill>
            </a:endParaRPr>
          </a:p>
        </p:txBody>
      </p:sp>
      <p:grpSp>
        <p:nvGrpSpPr>
          <p:cNvPr id="131" name="Gruppieren 130">
            <a:extLst>
              <a:ext uri="{FF2B5EF4-FFF2-40B4-BE49-F238E27FC236}">
                <a16:creationId xmlns:a16="http://schemas.microsoft.com/office/drawing/2014/main" id="{AC5906CD-8238-4783-8B2C-10A8302148AF}"/>
              </a:ext>
            </a:extLst>
          </p:cNvPr>
          <p:cNvGrpSpPr/>
          <p:nvPr/>
        </p:nvGrpSpPr>
        <p:grpSpPr>
          <a:xfrm>
            <a:off x="564376" y="6057465"/>
            <a:ext cx="845240" cy="248085"/>
            <a:chOff x="520185" y="2936051"/>
            <a:chExt cx="845240" cy="248085"/>
          </a:xfrm>
        </p:grpSpPr>
        <p:pic>
          <p:nvPicPr>
            <p:cNvPr id="132" name="Grafik 131">
              <a:extLst>
                <a:ext uri="{FF2B5EF4-FFF2-40B4-BE49-F238E27FC236}">
                  <a16:creationId xmlns:a16="http://schemas.microsoft.com/office/drawing/2014/main" id="{B1C40640-D475-44CA-B508-D1D489DEFB3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grpSp>
          <p:nvGrpSpPr>
            <p:cNvPr id="134" name="Gruppieren 133">
              <a:extLst>
                <a:ext uri="{FF2B5EF4-FFF2-40B4-BE49-F238E27FC236}">
                  <a16:creationId xmlns:a16="http://schemas.microsoft.com/office/drawing/2014/main" id="{6476AFAB-14B0-4202-9B21-883937665A84}"/>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36" name="Freihandform: Form 135">
                <a:extLst>
                  <a:ext uri="{FF2B5EF4-FFF2-40B4-BE49-F238E27FC236}">
                    <a16:creationId xmlns:a16="http://schemas.microsoft.com/office/drawing/2014/main" id="{F81D720D-4BC4-45A0-908D-71AE826A2FF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E80F0D79-D8F4-4A3A-BF65-4E23E876A9C6}"/>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35" name="Grafik 134">
              <a:extLst>
                <a:ext uri="{FF2B5EF4-FFF2-40B4-BE49-F238E27FC236}">
                  <a16:creationId xmlns:a16="http://schemas.microsoft.com/office/drawing/2014/main" id="{7F6E406C-2C2D-4865-9645-CF8423C6569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grpSp>
        <p:nvGrpSpPr>
          <p:cNvPr id="138" name="Gruppieren 137">
            <a:extLst>
              <a:ext uri="{FF2B5EF4-FFF2-40B4-BE49-F238E27FC236}">
                <a16:creationId xmlns:a16="http://schemas.microsoft.com/office/drawing/2014/main" id="{8BAC38EA-DDC3-472A-BD88-B7116B76751E}"/>
              </a:ext>
            </a:extLst>
          </p:cNvPr>
          <p:cNvGrpSpPr/>
          <p:nvPr/>
        </p:nvGrpSpPr>
        <p:grpSpPr>
          <a:xfrm>
            <a:off x="564376" y="3390465"/>
            <a:ext cx="845240" cy="248085"/>
            <a:chOff x="520185" y="2936051"/>
            <a:chExt cx="845240" cy="248085"/>
          </a:xfrm>
        </p:grpSpPr>
        <p:pic>
          <p:nvPicPr>
            <p:cNvPr id="139" name="Grafik 138">
              <a:extLst>
                <a:ext uri="{FF2B5EF4-FFF2-40B4-BE49-F238E27FC236}">
                  <a16:creationId xmlns:a16="http://schemas.microsoft.com/office/drawing/2014/main" id="{B93CF752-53FA-401E-89A5-4280C9A9BEC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20185" y="2964848"/>
              <a:ext cx="216000" cy="216000"/>
            </a:xfrm>
            <a:prstGeom prst="rect">
              <a:avLst/>
            </a:prstGeom>
          </p:spPr>
        </p:pic>
        <p:grpSp>
          <p:nvGrpSpPr>
            <p:cNvPr id="140" name="Gruppieren 139">
              <a:extLst>
                <a:ext uri="{FF2B5EF4-FFF2-40B4-BE49-F238E27FC236}">
                  <a16:creationId xmlns:a16="http://schemas.microsoft.com/office/drawing/2014/main" id="{37473329-8AAE-4EFF-95F5-CDF788305F02}"/>
                </a:ext>
              </a:extLst>
            </p:cNvPr>
            <p:cNvGrpSpPr/>
            <p:nvPr/>
          </p:nvGrpSpPr>
          <p:grpSpPr>
            <a:xfrm>
              <a:off x="816326" y="2936051"/>
              <a:ext cx="214637" cy="238489"/>
              <a:chOff x="4906327" y="3360418"/>
              <a:chExt cx="128586" cy="142876"/>
            </a:xfrm>
            <a:solidFill>
              <a:schemeClr val="tx1">
                <a:lumMod val="75000"/>
                <a:lumOff val="25000"/>
              </a:schemeClr>
            </a:solidFill>
          </p:grpSpPr>
          <p:sp>
            <p:nvSpPr>
              <p:cNvPr id="142" name="Freihandform: Form 141">
                <a:extLst>
                  <a:ext uri="{FF2B5EF4-FFF2-40B4-BE49-F238E27FC236}">
                    <a16:creationId xmlns:a16="http://schemas.microsoft.com/office/drawing/2014/main" id="{A0F17176-91CF-47CE-8250-28ABBA60F2C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D73F1AE5-32B2-4F7C-95D5-0DCFB0C529F9}"/>
                  </a:ext>
                </a:extLst>
              </p:cNvPr>
              <p:cNvSpPr/>
              <p:nvPr/>
            </p:nvSpPr>
            <p:spPr>
              <a:xfrm>
                <a:off x="4906327" y="3360418"/>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pic>
          <p:nvPicPr>
            <p:cNvPr id="141" name="Grafik 140">
              <a:extLst>
                <a:ext uri="{FF2B5EF4-FFF2-40B4-BE49-F238E27FC236}">
                  <a16:creationId xmlns:a16="http://schemas.microsoft.com/office/drawing/2014/main" id="{B45F773D-5709-4633-BCA4-03B5E30DC049}"/>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82145" y="2961559"/>
              <a:ext cx="283280" cy="222577"/>
            </a:xfrm>
            <a:prstGeom prst="rect">
              <a:avLst/>
            </a:prstGeom>
          </p:spPr>
        </p:pic>
      </p:grpSp>
    </p:spTree>
    <p:extLst>
      <p:ext uri="{BB962C8B-B14F-4D97-AF65-F5344CB8AC3E}">
        <p14:creationId xmlns:p14="http://schemas.microsoft.com/office/powerpoint/2010/main" val="330227221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43C153A-A201-45EC-9EB6-F759F6F5A593}"/>
              </a:ext>
            </a:extLst>
          </p:cNvPr>
          <p:cNvSpPr>
            <a:spLocks noGrp="1"/>
          </p:cNvSpPr>
          <p:nvPr>
            <p:ph type="ctrTitle"/>
          </p:nvPr>
        </p:nvSpPr>
        <p:spPr>
          <a:xfrm>
            <a:off x="536448" y="4194303"/>
            <a:ext cx="4626864" cy="682498"/>
          </a:xfrm>
        </p:spPr>
        <p:txBody>
          <a:bodyPr/>
          <a:lstStyle/>
          <a:p>
            <a:r>
              <a:rPr lang="de-DE" dirty="0"/>
              <a:t>VIELEN DANK FÜR IHRE </a:t>
            </a:r>
            <a:r>
              <a:rPr lang="de-DE" dirty="0" smtClean="0"/>
              <a:t>ZEIT!</a:t>
            </a:r>
            <a:endParaRPr lang="de-DE" dirty="0"/>
          </a:p>
        </p:txBody>
      </p:sp>
    </p:spTree>
    <p:extLst>
      <p:ext uri="{BB962C8B-B14F-4D97-AF65-F5344CB8AC3E}">
        <p14:creationId xmlns:p14="http://schemas.microsoft.com/office/powerpoint/2010/main" val="409475784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Grafik 100">
            <a:extLst>
              <a:ext uri="{FF2B5EF4-FFF2-40B4-BE49-F238E27FC236}">
                <a16:creationId xmlns:a16="http://schemas.microsoft.com/office/drawing/2014/main" id="{4974D487-A126-411F-8C80-24AF687E7E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5660" y="1628864"/>
            <a:ext cx="2190522" cy="1095261"/>
          </a:xfrm>
          <a:prstGeom prst="rect">
            <a:avLst/>
          </a:prstGeom>
          <a:effectLst>
            <a:outerShdw blurRad="50800" dist="38100" dir="2700000" algn="tl" rotWithShape="0">
              <a:prstClr val="black">
                <a:alpha val="40000"/>
              </a:prstClr>
            </a:outerShdw>
          </a:effectLst>
        </p:spPr>
      </p:pic>
      <p:sp>
        <p:nvSpPr>
          <p:cNvPr id="7" name="Titel 6"/>
          <p:cNvSpPr>
            <a:spLocks noGrp="1"/>
          </p:cNvSpPr>
          <p:nvPr>
            <p:ph type="title"/>
          </p:nvPr>
        </p:nvSpPr>
        <p:spPr/>
        <p:txBody>
          <a:bodyPr/>
          <a:lstStyle/>
          <a:p>
            <a:r>
              <a:rPr lang="de-DE" dirty="0"/>
              <a:t>ARUBA</a:t>
            </a:r>
            <a:br>
              <a:rPr lang="de-DE" dirty="0"/>
            </a:br>
            <a:r>
              <a:rPr lang="de-DE" dirty="0">
                <a:solidFill>
                  <a:schemeClr val="bg1">
                    <a:lumMod val="50000"/>
                  </a:schemeClr>
                </a:solidFill>
              </a:rPr>
              <a:t>BODENFLIESE</a:t>
            </a:r>
          </a:p>
        </p:txBody>
      </p:sp>
      <p:pic>
        <p:nvPicPr>
          <p:cNvPr id="9" name="Grafik 8">
            <a:extLst>
              <a:ext uri="{FF2B5EF4-FFF2-40B4-BE49-F238E27FC236}">
                <a16:creationId xmlns:a16="http://schemas.microsoft.com/office/drawing/2014/main" id="{A09A826F-7795-488F-B202-CA514AEF00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33553" y="4726699"/>
            <a:ext cx="492831" cy="492831"/>
          </a:xfrm>
          <a:prstGeom prst="rect">
            <a:avLst/>
          </a:prstGeom>
        </p:spPr>
      </p:pic>
      <p:sp>
        <p:nvSpPr>
          <p:cNvPr id="38" name="Textplatzhalter 2">
            <a:extLst>
              <a:ext uri="{FF2B5EF4-FFF2-40B4-BE49-F238E27FC236}">
                <a16:creationId xmlns:a16="http://schemas.microsoft.com/office/drawing/2014/main" id="{AEB78DDC-298B-4164-A3E0-9D4805A6F5B7}"/>
              </a:ext>
            </a:extLst>
          </p:cNvPr>
          <p:cNvSpPr txBox="1">
            <a:spLocks/>
          </p:cNvSpPr>
          <p:nvPr/>
        </p:nvSpPr>
        <p:spPr bwMode="auto">
          <a:xfrm>
            <a:off x="-692" y="1213118"/>
            <a:ext cx="621882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FORMATE</a:t>
            </a:r>
            <a:endParaRPr lang="de-DE" dirty="0"/>
          </a:p>
        </p:txBody>
      </p:sp>
      <p:sp>
        <p:nvSpPr>
          <p:cNvPr id="40" name="Textfeld 39">
            <a:extLst>
              <a:ext uri="{FF2B5EF4-FFF2-40B4-BE49-F238E27FC236}">
                <a16:creationId xmlns:a16="http://schemas.microsoft.com/office/drawing/2014/main" id="{17E3A432-7024-47F6-99EC-BC9988D694CB}"/>
              </a:ext>
            </a:extLst>
          </p:cNvPr>
          <p:cNvSpPr txBox="1"/>
          <p:nvPr/>
        </p:nvSpPr>
        <p:spPr>
          <a:xfrm>
            <a:off x="2213684" y="4973309"/>
            <a:ext cx="678143" cy="246221"/>
          </a:xfrm>
          <a:prstGeom prst="rect">
            <a:avLst/>
          </a:prstGeom>
          <a:noFill/>
        </p:spPr>
        <p:txBody>
          <a:bodyPr wrap="square" rtlCol="0">
            <a:spAutoFit/>
          </a:bodyPr>
          <a:lstStyle/>
          <a:p>
            <a:r>
              <a:rPr lang="de-DE" sz="1000" dirty="0" err="1"/>
              <a:t>mud</a:t>
            </a:r>
            <a:endParaRPr lang="de-DE" sz="1000" dirty="0"/>
          </a:p>
        </p:txBody>
      </p:sp>
      <p:sp>
        <p:nvSpPr>
          <p:cNvPr id="41" name="Rechteck 40">
            <a:extLst>
              <a:ext uri="{FF2B5EF4-FFF2-40B4-BE49-F238E27FC236}">
                <a16:creationId xmlns:a16="http://schemas.microsoft.com/office/drawing/2014/main" id="{B052A9FD-51D1-4BA6-9589-90371E06F114}"/>
              </a:ext>
            </a:extLst>
          </p:cNvPr>
          <p:cNvSpPr/>
          <p:nvPr/>
        </p:nvSpPr>
        <p:spPr>
          <a:xfrm>
            <a:off x="541338" y="1622425"/>
            <a:ext cx="808235" cy="246221"/>
          </a:xfrm>
          <a:prstGeom prst="rect">
            <a:avLst/>
          </a:prstGeom>
        </p:spPr>
        <p:txBody>
          <a:bodyPr wrap="none">
            <a:spAutoFit/>
          </a:bodyPr>
          <a:lstStyle/>
          <a:p>
            <a:pPr lvl="0"/>
            <a:r>
              <a:rPr lang="de-DE" sz="1000" dirty="0">
                <a:solidFill>
                  <a:schemeClr val="tx1">
                    <a:lumMod val="75000"/>
                    <a:lumOff val="25000"/>
                  </a:schemeClr>
                </a:solidFill>
              </a:rPr>
              <a:t>30 x 60 cm</a:t>
            </a:r>
          </a:p>
        </p:txBody>
      </p:sp>
      <p:sp>
        <p:nvSpPr>
          <p:cNvPr id="43" name="Textplatzhalter 13">
            <a:extLst>
              <a:ext uri="{FF2B5EF4-FFF2-40B4-BE49-F238E27FC236}">
                <a16:creationId xmlns:a16="http://schemas.microsoft.com/office/drawing/2014/main" id="{E1A7D829-2870-44C5-9ABA-D8AD86018D2A}"/>
              </a:ext>
            </a:extLst>
          </p:cNvPr>
          <p:cNvSpPr txBox="1">
            <a:spLocks/>
          </p:cNvSpPr>
          <p:nvPr/>
        </p:nvSpPr>
        <p:spPr bwMode="auto">
          <a:xfrm>
            <a:off x="-692" y="4219431"/>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FARBEN</a:t>
            </a:r>
            <a:endParaRPr lang="de-DE" dirty="0"/>
          </a:p>
        </p:txBody>
      </p:sp>
      <p:grpSp>
        <p:nvGrpSpPr>
          <p:cNvPr id="13" name="Gruppieren 12">
            <a:extLst>
              <a:ext uri="{FF2B5EF4-FFF2-40B4-BE49-F238E27FC236}">
                <a16:creationId xmlns:a16="http://schemas.microsoft.com/office/drawing/2014/main" id="{380E2293-D93F-44E2-83D5-4F659E6EDDDB}"/>
              </a:ext>
            </a:extLst>
          </p:cNvPr>
          <p:cNvGrpSpPr/>
          <p:nvPr/>
        </p:nvGrpSpPr>
        <p:grpSpPr>
          <a:xfrm>
            <a:off x="2914649" y="1622425"/>
            <a:ext cx="5741804" cy="1864846"/>
            <a:chOff x="2914650" y="1622425"/>
            <a:chExt cx="5122753" cy="1663789"/>
          </a:xfrm>
        </p:grpSpPr>
        <p:pic>
          <p:nvPicPr>
            <p:cNvPr id="100" name="Grafik 99">
              <a:extLst>
                <a:ext uri="{FF2B5EF4-FFF2-40B4-BE49-F238E27FC236}">
                  <a16:creationId xmlns:a16="http://schemas.microsoft.com/office/drawing/2014/main" id="{BF8C74B4-C1C5-45C6-B380-2112CC2D68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22880" y="1628864"/>
              <a:ext cx="3314523" cy="1657261"/>
            </a:xfrm>
            <a:prstGeom prst="rect">
              <a:avLst/>
            </a:prstGeom>
            <a:effectLst>
              <a:outerShdw blurRad="50800" dist="38100" dir="2700000" algn="tl" rotWithShape="0">
                <a:prstClr val="black">
                  <a:alpha val="40000"/>
                </a:prstClr>
              </a:outerShdw>
            </a:effectLst>
          </p:spPr>
        </p:pic>
        <p:sp>
          <p:nvSpPr>
            <p:cNvPr id="27" name="Textfeld 26">
              <a:extLst>
                <a:ext uri="{FF2B5EF4-FFF2-40B4-BE49-F238E27FC236}">
                  <a16:creationId xmlns:a16="http://schemas.microsoft.com/office/drawing/2014/main" id="{985C8194-4556-4C4F-8080-D51E4D03E3E1}"/>
                </a:ext>
              </a:extLst>
            </p:cNvPr>
            <p:cNvSpPr txBox="1"/>
            <p:nvPr/>
          </p:nvSpPr>
          <p:spPr>
            <a:xfrm>
              <a:off x="3000773" y="1625001"/>
              <a:ext cx="3320117" cy="246221"/>
            </a:xfrm>
            <a:prstGeom prst="rect">
              <a:avLst/>
            </a:prstGeom>
            <a:noFill/>
          </p:spPr>
          <p:txBody>
            <a:bodyPr wrap="square" rtlCol="0">
              <a:spAutoFit/>
            </a:bodyPr>
            <a:lstStyle/>
            <a:p>
              <a:r>
                <a:rPr lang="de-DE" sz="1000" dirty="0">
                  <a:solidFill>
                    <a:schemeClr val="bg1"/>
                  </a:solidFill>
                </a:rPr>
                <a:t>30 x 90 cm</a:t>
              </a:r>
            </a:p>
          </p:txBody>
        </p:sp>
        <p:pic>
          <p:nvPicPr>
            <p:cNvPr id="11" name="Grafik 10">
              <a:extLst>
                <a:ext uri="{FF2B5EF4-FFF2-40B4-BE49-F238E27FC236}">
                  <a16:creationId xmlns:a16="http://schemas.microsoft.com/office/drawing/2014/main" id="{5366BB99-FAD5-4A3E-AC9F-16FAAED8E35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14650" y="1628864"/>
              <a:ext cx="1657350" cy="1657350"/>
            </a:xfrm>
            <a:prstGeom prst="rect">
              <a:avLst/>
            </a:prstGeom>
            <a:effectLst>
              <a:outerShdw blurRad="50800" dist="38100" dir="2700000" algn="tl" rotWithShape="0">
                <a:prstClr val="black">
                  <a:alpha val="40000"/>
                </a:prstClr>
              </a:outerShdw>
            </a:effectLst>
          </p:spPr>
        </p:pic>
        <p:sp>
          <p:nvSpPr>
            <p:cNvPr id="42" name="Rechteck 41">
              <a:extLst>
                <a:ext uri="{FF2B5EF4-FFF2-40B4-BE49-F238E27FC236}">
                  <a16:creationId xmlns:a16="http://schemas.microsoft.com/office/drawing/2014/main" id="{9E44306D-6D22-4F85-9470-A05709921E4F}"/>
                </a:ext>
              </a:extLst>
            </p:cNvPr>
            <p:cNvSpPr/>
            <p:nvPr/>
          </p:nvSpPr>
          <p:spPr>
            <a:xfrm>
              <a:off x="2948836" y="1622425"/>
              <a:ext cx="843501" cy="246221"/>
            </a:xfrm>
            <a:prstGeom prst="rect">
              <a:avLst/>
            </a:prstGeom>
          </p:spPr>
          <p:txBody>
            <a:bodyPr wrap="none">
              <a:spAutoFit/>
            </a:bodyPr>
            <a:lstStyle/>
            <a:p>
              <a:pPr lvl="0"/>
              <a:r>
                <a:rPr lang="de-DE" sz="1000" dirty="0">
                  <a:solidFill>
                    <a:schemeClr val="tx1">
                      <a:lumMod val="75000"/>
                      <a:lumOff val="25000"/>
                    </a:schemeClr>
                  </a:solidFill>
                </a:rPr>
                <a:t>60 x 60  cm</a:t>
              </a:r>
            </a:p>
          </p:txBody>
        </p:sp>
        <p:sp>
          <p:nvSpPr>
            <p:cNvPr id="87" name="Rechteck 86">
              <a:extLst>
                <a:ext uri="{FF2B5EF4-FFF2-40B4-BE49-F238E27FC236}">
                  <a16:creationId xmlns:a16="http://schemas.microsoft.com/office/drawing/2014/main" id="{EB2306EE-0F20-4DA9-859A-937268AB6BFA}"/>
                </a:ext>
              </a:extLst>
            </p:cNvPr>
            <p:cNvSpPr/>
            <p:nvPr/>
          </p:nvSpPr>
          <p:spPr>
            <a:xfrm>
              <a:off x="4729142" y="1622425"/>
              <a:ext cx="878767" cy="246221"/>
            </a:xfrm>
            <a:prstGeom prst="rect">
              <a:avLst/>
            </a:prstGeom>
          </p:spPr>
          <p:txBody>
            <a:bodyPr wrap="none">
              <a:spAutoFit/>
            </a:bodyPr>
            <a:lstStyle/>
            <a:p>
              <a:pPr lvl="0"/>
              <a:r>
                <a:rPr lang="de-DE" sz="1000" dirty="0">
                  <a:solidFill>
                    <a:schemeClr val="tx1">
                      <a:lumMod val="75000"/>
                      <a:lumOff val="25000"/>
                    </a:schemeClr>
                  </a:solidFill>
                </a:rPr>
                <a:t>60 x 120 cm</a:t>
              </a:r>
            </a:p>
          </p:txBody>
        </p:sp>
      </p:grpSp>
      <p:grpSp>
        <p:nvGrpSpPr>
          <p:cNvPr id="12" name="Gruppieren 11">
            <a:extLst>
              <a:ext uri="{FF2B5EF4-FFF2-40B4-BE49-F238E27FC236}">
                <a16:creationId xmlns:a16="http://schemas.microsoft.com/office/drawing/2014/main" id="{25AB0261-13D0-4B1B-B857-53F1BA5C1177}"/>
              </a:ext>
            </a:extLst>
          </p:cNvPr>
          <p:cNvGrpSpPr/>
          <p:nvPr/>
        </p:nvGrpSpPr>
        <p:grpSpPr>
          <a:xfrm>
            <a:off x="1688029" y="2820617"/>
            <a:ext cx="1039691" cy="244803"/>
            <a:chOff x="1688029" y="2820617"/>
            <a:chExt cx="1039691" cy="244803"/>
          </a:xfrm>
        </p:grpSpPr>
        <p:pic>
          <p:nvPicPr>
            <p:cNvPr id="68" name="Grafik 67">
              <a:extLst>
                <a:ext uri="{FF2B5EF4-FFF2-40B4-BE49-F238E27FC236}">
                  <a16:creationId xmlns:a16="http://schemas.microsoft.com/office/drawing/2014/main" id="{02F4A891-D9F4-47B2-A471-7DABF2197FD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511720" y="2849420"/>
              <a:ext cx="216000" cy="216000"/>
            </a:xfrm>
            <a:prstGeom prst="rect">
              <a:avLst/>
            </a:prstGeom>
          </p:spPr>
        </p:pic>
        <p:pic>
          <p:nvPicPr>
            <p:cNvPr id="69" name="Grafik 68">
              <a:extLst>
                <a:ext uri="{FF2B5EF4-FFF2-40B4-BE49-F238E27FC236}">
                  <a16:creationId xmlns:a16="http://schemas.microsoft.com/office/drawing/2014/main" id="{736BA852-CBB5-4DBA-99A6-F9E9D56F896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688029" y="2849420"/>
              <a:ext cx="216000" cy="216000"/>
            </a:xfrm>
            <a:prstGeom prst="rect">
              <a:avLst/>
            </a:prstGeom>
          </p:spPr>
        </p:pic>
        <p:sp>
          <p:nvSpPr>
            <p:cNvPr id="77" name="Rechteck 76">
              <a:extLst>
                <a:ext uri="{FF2B5EF4-FFF2-40B4-BE49-F238E27FC236}">
                  <a16:creationId xmlns:a16="http://schemas.microsoft.com/office/drawing/2014/main" id="{3E20CA37-BFE5-41F5-83D1-61A1E8EBA098}"/>
                </a:ext>
              </a:extLst>
            </p:cNvPr>
            <p:cNvSpPr/>
            <p:nvPr/>
          </p:nvSpPr>
          <p:spPr>
            <a:xfrm>
              <a:off x="2226829"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R9</a:t>
              </a:r>
              <a:endParaRPr lang="de-DE" sz="700" dirty="0">
                <a:solidFill>
                  <a:schemeClr val="bg1">
                    <a:lumMod val="50000"/>
                  </a:schemeClr>
                </a:solidFill>
              </a:endParaRPr>
            </a:p>
          </p:txBody>
        </p:sp>
        <p:grpSp>
          <p:nvGrpSpPr>
            <p:cNvPr id="102" name="Gruppieren 101">
              <a:extLst>
                <a:ext uri="{FF2B5EF4-FFF2-40B4-BE49-F238E27FC236}">
                  <a16:creationId xmlns:a16="http://schemas.microsoft.com/office/drawing/2014/main" id="{D524FF96-8490-4A35-982D-30CC9D2724CF}"/>
                </a:ext>
              </a:extLst>
            </p:cNvPr>
            <p:cNvGrpSpPr/>
            <p:nvPr/>
          </p:nvGrpSpPr>
          <p:grpSpPr>
            <a:xfrm>
              <a:off x="1943301" y="2820617"/>
              <a:ext cx="214637" cy="238487"/>
              <a:chOff x="4906327" y="3360419"/>
              <a:chExt cx="128586" cy="142875"/>
            </a:xfrm>
            <a:solidFill>
              <a:schemeClr val="tx1">
                <a:lumMod val="75000"/>
                <a:lumOff val="25000"/>
              </a:schemeClr>
            </a:solidFill>
          </p:grpSpPr>
          <p:sp>
            <p:nvSpPr>
              <p:cNvPr id="103" name="Freihandform: Form 102">
                <a:extLst>
                  <a:ext uri="{FF2B5EF4-FFF2-40B4-BE49-F238E27FC236}">
                    <a16:creationId xmlns:a16="http://schemas.microsoft.com/office/drawing/2014/main" id="{43A931BF-3DA1-4164-A615-1F45E8861094}"/>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84851BF8-752F-4703-AC42-CE9C4B2AE76A}"/>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108" name="Grafik 107">
            <a:extLst>
              <a:ext uri="{FF2B5EF4-FFF2-40B4-BE49-F238E27FC236}">
                <a16:creationId xmlns:a16="http://schemas.microsoft.com/office/drawing/2014/main" id="{A4E8D735-F2E5-4F86-9BCA-1B56DA4890A2}"/>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41338" y="4726699"/>
            <a:ext cx="492831" cy="492831"/>
          </a:xfrm>
          <a:prstGeom prst="rect">
            <a:avLst/>
          </a:prstGeom>
        </p:spPr>
      </p:pic>
      <p:pic>
        <p:nvPicPr>
          <p:cNvPr id="109" name="Grafik 108">
            <a:extLst>
              <a:ext uri="{FF2B5EF4-FFF2-40B4-BE49-F238E27FC236}">
                <a16:creationId xmlns:a16="http://schemas.microsoft.com/office/drawing/2014/main" id="{96AF52D7-5A39-4F24-B3B6-C01B7C45E35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33400" y="5400676"/>
            <a:ext cx="492831" cy="492831"/>
          </a:xfrm>
          <a:prstGeom prst="rect">
            <a:avLst/>
          </a:prstGeom>
        </p:spPr>
      </p:pic>
      <p:pic>
        <p:nvPicPr>
          <p:cNvPr id="110" name="Grafik 109">
            <a:extLst>
              <a:ext uri="{FF2B5EF4-FFF2-40B4-BE49-F238E27FC236}">
                <a16:creationId xmlns:a16="http://schemas.microsoft.com/office/drawing/2014/main" id="{8A0F591F-D74F-4266-B28D-CED4B695C11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733550" y="5400673"/>
            <a:ext cx="492834" cy="492834"/>
          </a:xfrm>
          <a:prstGeom prst="rect">
            <a:avLst/>
          </a:prstGeom>
        </p:spPr>
      </p:pic>
      <p:sp>
        <p:nvSpPr>
          <p:cNvPr id="111" name="Textfeld 110">
            <a:extLst>
              <a:ext uri="{FF2B5EF4-FFF2-40B4-BE49-F238E27FC236}">
                <a16:creationId xmlns:a16="http://schemas.microsoft.com/office/drawing/2014/main" id="{43469B0A-CC44-447C-B882-71138A09BBEE}"/>
              </a:ext>
            </a:extLst>
          </p:cNvPr>
          <p:cNvSpPr txBox="1"/>
          <p:nvPr/>
        </p:nvSpPr>
        <p:spPr>
          <a:xfrm>
            <a:off x="2213684" y="5647286"/>
            <a:ext cx="678143" cy="246221"/>
          </a:xfrm>
          <a:prstGeom prst="rect">
            <a:avLst/>
          </a:prstGeom>
          <a:noFill/>
        </p:spPr>
        <p:txBody>
          <a:bodyPr wrap="square" rtlCol="0">
            <a:spAutoFit/>
          </a:bodyPr>
          <a:lstStyle/>
          <a:p>
            <a:r>
              <a:rPr lang="de-DE" sz="1000" dirty="0" err="1"/>
              <a:t>graphite</a:t>
            </a:r>
            <a:r>
              <a:rPr lang="de-DE" sz="1000" dirty="0"/>
              <a:t> </a:t>
            </a:r>
          </a:p>
        </p:txBody>
      </p:sp>
      <p:sp>
        <p:nvSpPr>
          <p:cNvPr id="112" name="Textfeld 111">
            <a:extLst>
              <a:ext uri="{FF2B5EF4-FFF2-40B4-BE49-F238E27FC236}">
                <a16:creationId xmlns:a16="http://schemas.microsoft.com/office/drawing/2014/main" id="{A92264C0-B3D7-4FA5-870D-B01024E811F1}"/>
              </a:ext>
            </a:extLst>
          </p:cNvPr>
          <p:cNvSpPr txBox="1"/>
          <p:nvPr/>
        </p:nvSpPr>
        <p:spPr>
          <a:xfrm>
            <a:off x="1014520" y="4973309"/>
            <a:ext cx="576156" cy="246221"/>
          </a:xfrm>
          <a:prstGeom prst="rect">
            <a:avLst/>
          </a:prstGeom>
          <a:noFill/>
        </p:spPr>
        <p:txBody>
          <a:bodyPr wrap="square" rtlCol="0">
            <a:spAutoFit/>
          </a:bodyPr>
          <a:lstStyle/>
          <a:p>
            <a:r>
              <a:rPr lang="de-DE" sz="1000" dirty="0" err="1"/>
              <a:t>pearl</a:t>
            </a:r>
            <a:endParaRPr lang="de-DE" sz="1000" dirty="0"/>
          </a:p>
        </p:txBody>
      </p:sp>
      <p:sp>
        <p:nvSpPr>
          <p:cNvPr id="113" name="Textfeld 112">
            <a:extLst>
              <a:ext uri="{FF2B5EF4-FFF2-40B4-BE49-F238E27FC236}">
                <a16:creationId xmlns:a16="http://schemas.microsoft.com/office/drawing/2014/main" id="{5CA62B8E-E9C9-47AC-8CD1-4D813772EBA9}"/>
              </a:ext>
            </a:extLst>
          </p:cNvPr>
          <p:cNvSpPr txBox="1"/>
          <p:nvPr/>
        </p:nvSpPr>
        <p:spPr>
          <a:xfrm>
            <a:off x="1014520" y="5647286"/>
            <a:ext cx="576156" cy="246221"/>
          </a:xfrm>
          <a:prstGeom prst="rect">
            <a:avLst/>
          </a:prstGeom>
          <a:noFill/>
        </p:spPr>
        <p:txBody>
          <a:bodyPr wrap="square" rtlCol="0">
            <a:spAutoFit/>
          </a:bodyPr>
          <a:lstStyle/>
          <a:p>
            <a:r>
              <a:rPr lang="de-DE" sz="1000" dirty="0" err="1"/>
              <a:t>stone</a:t>
            </a:r>
            <a:endParaRPr lang="de-DE" sz="1000" dirty="0"/>
          </a:p>
        </p:txBody>
      </p:sp>
      <p:grpSp>
        <p:nvGrpSpPr>
          <p:cNvPr id="44" name="Gruppieren 43">
            <a:extLst>
              <a:ext uri="{FF2B5EF4-FFF2-40B4-BE49-F238E27FC236}">
                <a16:creationId xmlns:a16="http://schemas.microsoft.com/office/drawing/2014/main" id="{4B28C46C-1A31-4E12-8FE1-CA546A5033CE}"/>
              </a:ext>
            </a:extLst>
          </p:cNvPr>
          <p:cNvGrpSpPr/>
          <p:nvPr/>
        </p:nvGrpSpPr>
        <p:grpSpPr>
          <a:xfrm>
            <a:off x="3727791" y="3622347"/>
            <a:ext cx="1039691" cy="244803"/>
            <a:chOff x="1688029" y="2820617"/>
            <a:chExt cx="1039691" cy="244803"/>
          </a:xfrm>
        </p:grpSpPr>
        <p:pic>
          <p:nvPicPr>
            <p:cNvPr id="45" name="Grafik 44">
              <a:extLst>
                <a:ext uri="{FF2B5EF4-FFF2-40B4-BE49-F238E27FC236}">
                  <a16:creationId xmlns:a16="http://schemas.microsoft.com/office/drawing/2014/main" id="{B0D931AD-0BBE-4D70-A077-F6D98FCA42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511720" y="2849420"/>
              <a:ext cx="216000" cy="216000"/>
            </a:xfrm>
            <a:prstGeom prst="rect">
              <a:avLst/>
            </a:prstGeom>
          </p:spPr>
        </p:pic>
        <p:pic>
          <p:nvPicPr>
            <p:cNvPr id="46" name="Grafik 45">
              <a:extLst>
                <a:ext uri="{FF2B5EF4-FFF2-40B4-BE49-F238E27FC236}">
                  <a16:creationId xmlns:a16="http://schemas.microsoft.com/office/drawing/2014/main" id="{D25ACCEC-84B6-49F5-ABE7-1633093C7F2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688029" y="2849420"/>
              <a:ext cx="216000" cy="216000"/>
            </a:xfrm>
            <a:prstGeom prst="rect">
              <a:avLst/>
            </a:prstGeom>
          </p:spPr>
        </p:pic>
        <p:sp>
          <p:nvSpPr>
            <p:cNvPr id="47" name="Rechteck 46">
              <a:extLst>
                <a:ext uri="{FF2B5EF4-FFF2-40B4-BE49-F238E27FC236}">
                  <a16:creationId xmlns:a16="http://schemas.microsoft.com/office/drawing/2014/main" id="{4FE107BE-FBA1-4523-B340-0978812C3BC0}"/>
                </a:ext>
              </a:extLst>
            </p:cNvPr>
            <p:cNvSpPr/>
            <p:nvPr/>
          </p:nvSpPr>
          <p:spPr>
            <a:xfrm>
              <a:off x="2226829"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R9</a:t>
              </a:r>
              <a:endParaRPr lang="de-DE" sz="700" dirty="0">
                <a:solidFill>
                  <a:schemeClr val="bg1">
                    <a:lumMod val="50000"/>
                  </a:schemeClr>
                </a:solidFill>
              </a:endParaRPr>
            </a:p>
          </p:txBody>
        </p:sp>
        <p:grpSp>
          <p:nvGrpSpPr>
            <p:cNvPr id="48" name="Gruppieren 47">
              <a:extLst>
                <a:ext uri="{FF2B5EF4-FFF2-40B4-BE49-F238E27FC236}">
                  <a16:creationId xmlns:a16="http://schemas.microsoft.com/office/drawing/2014/main" id="{12699B54-C43B-4EE0-BD0B-50502C4FAE76}"/>
                </a:ext>
              </a:extLst>
            </p:cNvPr>
            <p:cNvGrpSpPr/>
            <p:nvPr/>
          </p:nvGrpSpPr>
          <p:grpSpPr>
            <a:xfrm>
              <a:off x="1943301" y="2820617"/>
              <a:ext cx="214637" cy="238487"/>
              <a:chOff x="4906327" y="3360419"/>
              <a:chExt cx="128586" cy="142875"/>
            </a:xfrm>
            <a:solidFill>
              <a:schemeClr val="tx1">
                <a:lumMod val="75000"/>
                <a:lumOff val="25000"/>
              </a:schemeClr>
            </a:solidFill>
          </p:grpSpPr>
          <p:sp>
            <p:nvSpPr>
              <p:cNvPr id="49" name="Freihandform: Form 48">
                <a:extLst>
                  <a:ext uri="{FF2B5EF4-FFF2-40B4-BE49-F238E27FC236}">
                    <a16:creationId xmlns:a16="http://schemas.microsoft.com/office/drawing/2014/main" id="{C055A5A9-9EBE-42F7-B465-15D3F2D3DDB5}"/>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D4E3AE14-274F-44D0-84FD-9DB04D601317}"/>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grpSp>
        <p:nvGrpSpPr>
          <p:cNvPr id="51" name="Gruppieren 50">
            <a:extLst>
              <a:ext uri="{FF2B5EF4-FFF2-40B4-BE49-F238E27FC236}">
                <a16:creationId xmlns:a16="http://schemas.microsoft.com/office/drawing/2014/main" id="{3CD24DB0-45C2-4D7D-B682-5018666EDA6C}"/>
              </a:ext>
            </a:extLst>
          </p:cNvPr>
          <p:cNvGrpSpPr/>
          <p:nvPr/>
        </p:nvGrpSpPr>
        <p:grpSpPr>
          <a:xfrm>
            <a:off x="7637584" y="3622347"/>
            <a:ext cx="1039691" cy="244803"/>
            <a:chOff x="1688029" y="2820617"/>
            <a:chExt cx="1039691" cy="244803"/>
          </a:xfrm>
        </p:grpSpPr>
        <p:pic>
          <p:nvPicPr>
            <p:cNvPr id="52" name="Grafik 51">
              <a:extLst>
                <a:ext uri="{FF2B5EF4-FFF2-40B4-BE49-F238E27FC236}">
                  <a16:creationId xmlns:a16="http://schemas.microsoft.com/office/drawing/2014/main" id="{589AF4C3-1F15-47FF-BF38-9B4415B6FC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511720" y="2849420"/>
              <a:ext cx="216000" cy="216000"/>
            </a:xfrm>
            <a:prstGeom prst="rect">
              <a:avLst/>
            </a:prstGeom>
          </p:spPr>
        </p:pic>
        <p:pic>
          <p:nvPicPr>
            <p:cNvPr id="53" name="Grafik 52">
              <a:extLst>
                <a:ext uri="{FF2B5EF4-FFF2-40B4-BE49-F238E27FC236}">
                  <a16:creationId xmlns:a16="http://schemas.microsoft.com/office/drawing/2014/main" id="{72E9A81E-01F2-451B-B008-AA2148C71E7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688029" y="2849420"/>
              <a:ext cx="216000" cy="216000"/>
            </a:xfrm>
            <a:prstGeom prst="rect">
              <a:avLst/>
            </a:prstGeom>
          </p:spPr>
        </p:pic>
        <p:sp>
          <p:nvSpPr>
            <p:cNvPr id="54" name="Rechteck 53">
              <a:extLst>
                <a:ext uri="{FF2B5EF4-FFF2-40B4-BE49-F238E27FC236}">
                  <a16:creationId xmlns:a16="http://schemas.microsoft.com/office/drawing/2014/main" id="{50E0D8AF-4A46-4AF1-A678-D8A6B93C511C}"/>
                </a:ext>
              </a:extLst>
            </p:cNvPr>
            <p:cNvSpPr/>
            <p:nvPr/>
          </p:nvSpPr>
          <p:spPr>
            <a:xfrm>
              <a:off x="2226829"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R9</a:t>
              </a:r>
              <a:endParaRPr lang="de-DE" sz="700" dirty="0">
                <a:solidFill>
                  <a:schemeClr val="bg1">
                    <a:lumMod val="50000"/>
                  </a:schemeClr>
                </a:solidFill>
              </a:endParaRPr>
            </a:p>
          </p:txBody>
        </p:sp>
        <p:grpSp>
          <p:nvGrpSpPr>
            <p:cNvPr id="55" name="Gruppieren 54">
              <a:extLst>
                <a:ext uri="{FF2B5EF4-FFF2-40B4-BE49-F238E27FC236}">
                  <a16:creationId xmlns:a16="http://schemas.microsoft.com/office/drawing/2014/main" id="{F05F5D7E-5786-4AE3-B491-DE2E20F4186F}"/>
                </a:ext>
              </a:extLst>
            </p:cNvPr>
            <p:cNvGrpSpPr/>
            <p:nvPr/>
          </p:nvGrpSpPr>
          <p:grpSpPr>
            <a:xfrm>
              <a:off x="1943301" y="2820617"/>
              <a:ext cx="214637" cy="238487"/>
              <a:chOff x="4906327" y="3360419"/>
              <a:chExt cx="128586" cy="142875"/>
            </a:xfrm>
            <a:solidFill>
              <a:schemeClr val="tx1">
                <a:lumMod val="75000"/>
                <a:lumOff val="25000"/>
              </a:schemeClr>
            </a:solidFill>
          </p:grpSpPr>
          <p:sp>
            <p:nvSpPr>
              <p:cNvPr id="56" name="Freihandform: Form 55">
                <a:extLst>
                  <a:ext uri="{FF2B5EF4-FFF2-40B4-BE49-F238E27FC236}">
                    <a16:creationId xmlns:a16="http://schemas.microsoft.com/office/drawing/2014/main" id="{E6204F1E-2A73-46C3-811A-166711B3E56F}"/>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0F58F9CB-CD23-454F-9F35-B82F0A6273A7}"/>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58" name="Grafik 57">
            <a:extLst>
              <a:ext uri="{FF2B5EF4-FFF2-40B4-BE49-F238E27FC236}">
                <a16:creationId xmlns:a16="http://schemas.microsoft.com/office/drawing/2014/main" id="{8373D67E-9EE9-4DB1-A863-830DB268814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091980" y="4726699"/>
            <a:ext cx="2190522" cy="1095261"/>
          </a:xfrm>
          <a:prstGeom prst="rect">
            <a:avLst/>
          </a:prstGeom>
          <a:effectLst>
            <a:outerShdw blurRad="50800" dist="38100" dir="2700000" algn="tl" rotWithShape="0">
              <a:prstClr val="black">
                <a:alpha val="40000"/>
              </a:prstClr>
            </a:outerShdw>
          </a:effectLst>
        </p:spPr>
      </p:pic>
      <p:sp>
        <p:nvSpPr>
          <p:cNvPr id="59" name="Rechteck 58">
            <a:extLst>
              <a:ext uri="{FF2B5EF4-FFF2-40B4-BE49-F238E27FC236}">
                <a16:creationId xmlns:a16="http://schemas.microsoft.com/office/drawing/2014/main" id="{038E02B1-C9C6-4108-B39C-02FB89842ADC}"/>
              </a:ext>
            </a:extLst>
          </p:cNvPr>
          <p:cNvSpPr/>
          <p:nvPr/>
        </p:nvSpPr>
        <p:spPr>
          <a:xfrm>
            <a:off x="4087658" y="4720260"/>
            <a:ext cx="808235" cy="246221"/>
          </a:xfrm>
          <a:prstGeom prst="rect">
            <a:avLst/>
          </a:prstGeom>
        </p:spPr>
        <p:txBody>
          <a:bodyPr wrap="none">
            <a:spAutoFit/>
          </a:bodyPr>
          <a:lstStyle/>
          <a:p>
            <a:pPr lvl="0"/>
            <a:r>
              <a:rPr lang="de-DE" sz="1000" dirty="0">
                <a:solidFill>
                  <a:schemeClr val="tx1">
                    <a:lumMod val="75000"/>
                    <a:lumOff val="25000"/>
                  </a:schemeClr>
                </a:solidFill>
              </a:rPr>
              <a:t>30 x 60 cm</a:t>
            </a:r>
          </a:p>
        </p:txBody>
      </p:sp>
      <p:grpSp>
        <p:nvGrpSpPr>
          <p:cNvPr id="60" name="Gruppieren 59">
            <a:extLst>
              <a:ext uri="{FF2B5EF4-FFF2-40B4-BE49-F238E27FC236}">
                <a16:creationId xmlns:a16="http://schemas.microsoft.com/office/drawing/2014/main" id="{423575A8-0474-4EE2-B3F5-061622D4E02D}"/>
              </a:ext>
            </a:extLst>
          </p:cNvPr>
          <p:cNvGrpSpPr/>
          <p:nvPr/>
        </p:nvGrpSpPr>
        <p:grpSpPr>
          <a:xfrm>
            <a:off x="5234349" y="5918452"/>
            <a:ext cx="1039691" cy="244803"/>
            <a:chOff x="1688029" y="2820617"/>
            <a:chExt cx="1039691" cy="244803"/>
          </a:xfrm>
        </p:grpSpPr>
        <p:pic>
          <p:nvPicPr>
            <p:cNvPr id="61" name="Grafik 60">
              <a:extLst>
                <a:ext uri="{FF2B5EF4-FFF2-40B4-BE49-F238E27FC236}">
                  <a16:creationId xmlns:a16="http://schemas.microsoft.com/office/drawing/2014/main" id="{A2428EE8-3108-4A94-94C2-0D607044A5A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511720" y="2849420"/>
              <a:ext cx="216000" cy="216000"/>
            </a:xfrm>
            <a:prstGeom prst="rect">
              <a:avLst/>
            </a:prstGeom>
          </p:spPr>
        </p:pic>
        <p:pic>
          <p:nvPicPr>
            <p:cNvPr id="62" name="Grafik 61">
              <a:extLst>
                <a:ext uri="{FF2B5EF4-FFF2-40B4-BE49-F238E27FC236}">
                  <a16:creationId xmlns:a16="http://schemas.microsoft.com/office/drawing/2014/main" id="{8C9B9794-8ECD-40B2-A841-6C534F0C7E6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688029" y="2849420"/>
              <a:ext cx="216000" cy="216000"/>
            </a:xfrm>
            <a:prstGeom prst="rect">
              <a:avLst/>
            </a:prstGeom>
          </p:spPr>
        </p:pic>
        <p:sp>
          <p:nvSpPr>
            <p:cNvPr id="63" name="Rechteck 62">
              <a:extLst>
                <a:ext uri="{FF2B5EF4-FFF2-40B4-BE49-F238E27FC236}">
                  <a16:creationId xmlns:a16="http://schemas.microsoft.com/office/drawing/2014/main" id="{FC196FD3-21BA-4126-A1D3-F7743D5A24B6}"/>
                </a:ext>
              </a:extLst>
            </p:cNvPr>
            <p:cNvSpPr/>
            <p:nvPr/>
          </p:nvSpPr>
          <p:spPr>
            <a:xfrm>
              <a:off x="2226829" y="2849420"/>
              <a:ext cx="216000" cy="216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700" dirty="0" smtClean="0">
                  <a:solidFill>
                    <a:schemeClr val="bg1">
                      <a:lumMod val="50000"/>
                    </a:schemeClr>
                  </a:solidFill>
                </a:rPr>
                <a:t>R9</a:t>
              </a:r>
              <a:endParaRPr lang="de-DE" sz="700" dirty="0">
                <a:solidFill>
                  <a:schemeClr val="bg1">
                    <a:lumMod val="50000"/>
                  </a:schemeClr>
                </a:solidFill>
              </a:endParaRPr>
            </a:p>
          </p:txBody>
        </p:sp>
        <p:grpSp>
          <p:nvGrpSpPr>
            <p:cNvPr id="64" name="Gruppieren 63">
              <a:extLst>
                <a:ext uri="{FF2B5EF4-FFF2-40B4-BE49-F238E27FC236}">
                  <a16:creationId xmlns:a16="http://schemas.microsoft.com/office/drawing/2014/main" id="{E829497B-6DD9-4E8E-A0E6-CCC179085E4E}"/>
                </a:ext>
              </a:extLst>
            </p:cNvPr>
            <p:cNvGrpSpPr/>
            <p:nvPr/>
          </p:nvGrpSpPr>
          <p:grpSpPr>
            <a:xfrm>
              <a:off x="1943301" y="2820617"/>
              <a:ext cx="214637" cy="238487"/>
              <a:chOff x="4906327" y="3360419"/>
              <a:chExt cx="128586" cy="142875"/>
            </a:xfrm>
            <a:solidFill>
              <a:schemeClr val="tx1">
                <a:lumMod val="75000"/>
                <a:lumOff val="25000"/>
              </a:schemeClr>
            </a:solidFill>
          </p:grpSpPr>
          <p:sp>
            <p:nvSpPr>
              <p:cNvPr id="65" name="Freihandform: Form 64">
                <a:extLst>
                  <a:ext uri="{FF2B5EF4-FFF2-40B4-BE49-F238E27FC236}">
                    <a16:creationId xmlns:a16="http://schemas.microsoft.com/office/drawing/2014/main" id="{D6AD5290-5A37-4725-A40F-4139874C78BB}"/>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9D9B8BB4-EE04-4756-A586-65654C08D8E2}"/>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pic>
        <p:nvPicPr>
          <p:cNvPr id="67" name="Grafik 66">
            <a:extLst>
              <a:ext uri="{FF2B5EF4-FFF2-40B4-BE49-F238E27FC236}">
                <a16:creationId xmlns:a16="http://schemas.microsoft.com/office/drawing/2014/main" id="{A5798FD7-651F-41F3-BB71-FF9344288E9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467627" y="4734958"/>
            <a:ext cx="2190522" cy="255890"/>
          </a:xfrm>
          <a:prstGeom prst="rect">
            <a:avLst/>
          </a:prstGeom>
          <a:effectLst>
            <a:outerShdw blurRad="50800" dist="38100" dir="2700000" algn="tl" rotWithShape="0">
              <a:prstClr val="black">
                <a:alpha val="40000"/>
              </a:prstClr>
            </a:outerShdw>
          </a:effectLst>
        </p:spPr>
      </p:pic>
      <p:sp>
        <p:nvSpPr>
          <p:cNvPr id="70" name="Rechteck 69">
            <a:extLst>
              <a:ext uri="{FF2B5EF4-FFF2-40B4-BE49-F238E27FC236}">
                <a16:creationId xmlns:a16="http://schemas.microsoft.com/office/drawing/2014/main" id="{C7132F81-CB9F-4F42-972C-720A676EDF16}"/>
              </a:ext>
            </a:extLst>
          </p:cNvPr>
          <p:cNvSpPr/>
          <p:nvPr/>
        </p:nvSpPr>
        <p:spPr>
          <a:xfrm>
            <a:off x="6463305" y="4720260"/>
            <a:ext cx="737702" cy="246221"/>
          </a:xfrm>
          <a:prstGeom prst="rect">
            <a:avLst/>
          </a:prstGeom>
        </p:spPr>
        <p:txBody>
          <a:bodyPr wrap="none">
            <a:spAutoFit/>
          </a:bodyPr>
          <a:lstStyle/>
          <a:p>
            <a:pPr lvl="0"/>
            <a:r>
              <a:rPr lang="de-DE" sz="1000" dirty="0">
                <a:solidFill>
                  <a:schemeClr val="tx1">
                    <a:lumMod val="75000"/>
                    <a:lumOff val="25000"/>
                  </a:schemeClr>
                </a:solidFill>
              </a:rPr>
              <a:t>7 x 60 cm</a:t>
            </a:r>
          </a:p>
        </p:txBody>
      </p:sp>
      <p:grpSp>
        <p:nvGrpSpPr>
          <p:cNvPr id="71" name="Gruppieren 70">
            <a:extLst>
              <a:ext uri="{FF2B5EF4-FFF2-40B4-BE49-F238E27FC236}">
                <a16:creationId xmlns:a16="http://schemas.microsoft.com/office/drawing/2014/main" id="{F659B105-DBD7-4ED7-A567-8DEB61204C88}"/>
              </a:ext>
            </a:extLst>
          </p:cNvPr>
          <p:cNvGrpSpPr/>
          <p:nvPr/>
        </p:nvGrpSpPr>
        <p:grpSpPr>
          <a:xfrm>
            <a:off x="7866040" y="5042351"/>
            <a:ext cx="782500" cy="244803"/>
            <a:chOff x="1688029" y="2820617"/>
            <a:chExt cx="782500" cy="244803"/>
          </a:xfrm>
        </p:grpSpPr>
        <p:pic>
          <p:nvPicPr>
            <p:cNvPr id="72" name="Grafik 71">
              <a:extLst>
                <a:ext uri="{FF2B5EF4-FFF2-40B4-BE49-F238E27FC236}">
                  <a16:creationId xmlns:a16="http://schemas.microsoft.com/office/drawing/2014/main" id="{AF1F3817-DAC2-4451-8369-C0877693E1D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254529" y="2849420"/>
              <a:ext cx="216000" cy="216000"/>
            </a:xfrm>
            <a:prstGeom prst="rect">
              <a:avLst/>
            </a:prstGeom>
          </p:spPr>
        </p:pic>
        <p:pic>
          <p:nvPicPr>
            <p:cNvPr id="73" name="Grafik 72">
              <a:extLst>
                <a:ext uri="{FF2B5EF4-FFF2-40B4-BE49-F238E27FC236}">
                  <a16:creationId xmlns:a16="http://schemas.microsoft.com/office/drawing/2014/main" id="{7B2D8F36-46A7-4518-88B7-2160695818F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688029" y="2849420"/>
              <a:ext cx="216000" cy="216000"/>
            </a:xfrm>
            <a:prstGeom prst="rect">
              <a:avLst/>
            </a:prstGeom>
          </p:spPr>
        </p:pic>
        <p:grpSp>
          <p:nvGrpSpPr>
            <p:cNvPr id="75" name="Gruppieren 74">
              <a:extLst>
                <a:ext uri="{FF2B5EF4-FFF2-40B4-BE49-F238E27FC236}">
                  <a16:creationId xmlns:a16="http://schemas.microsoft.com/office/drawing/2014/main" id="{EEF34D5E-0C64-404F-A2D4-FA2F025042E1}"/>
                </a:ext>
              </a:extLst>
            </p:cNvPr>
            <p:cNvGrpSpPr/>
            <p:nvPr/>
          </p:nvGrpSpPr>
          <p:grpSpPr>
            <a:xfrm>
              <a:off x="1943301" y="2820617"/>
              <a:ext cx="214637" cy="238487"/>
              <a:chOff x="4906327" y="3360419"/>
              <a:chExt cx="128586" cy="142875"/>
            </a:xfrm>
            <a:solidFill>
              <a:schemeClr val="tx1">
                <a:lumMod val="75000"/>
                <a:lumOff val="25000"/>
              </a:schemeClr>
            </a:solidFill>
          </p:grpSpPr>
          <p:sp>
            <p:nvSpPr>
              <p:cNvPr id="76" name="Freihandform: Form 75">
                <a:extLst>
                  <a:ext uri="{FF2B5EF4-FFF2-40B4-BE49-F238E27FC236}">
                    <a16:creationId xmlns:a16="http://schemas.microsoft.com/office/drawing/2014/main" id="{C2D03CE8-7B2A-4440-A3DC-BAC03BFA6598}"/>
                  </a:ext>
                </a:extLst>
              </p:cNvPr>
              <p:cNvSpPr/>
              <p:nvPr/>
            </p:nvSpPr>
            <p:spPr>
              <a:xfrm>
                <a:off x="4923471" y="3396191"/>
                <a:ext cx="111442" cy="107103"/>
              </a:xfrm>
              <a:custGeom>
                <a:avLst/>
                <a:gdLst>
                  <a:gd name="connsiteX0" fmla="*/ 50483 w 111442"/>
                  <a:gd name="connsiteY0" fmla="*/ 423 h 107103"/>
                  <a:gd name="connsiteX1" fmla="*/ 54293 w 111442"/>
                  <a:gd name="connsiteY1" fmla="*/ 7091 h 107103"/>
                  <a:gd name="connsiteX2" fmla="*/ 55245 w 111442"/>
                  <a:gd name="connsiteY2" fmla="*/ 7091 h 107103"/>
                  <a:gd name="connsiteX3" fmla="*/ 102870 w 111442"/>
                  <a:gd name="connsiteY3" fmla="*/ 7091 h 107103"/>
                  <a:gd name="connsiteX4" fmla="*/ 102870 w 111442"/>
                  <a:gd name="connsiteY4" fmla="*/ 7091 h 107103"/>
                  <a:gd name="connsiteX5" fmla="*/ 102870 w 111442"/>
                  <a:gd name="connsiteY5" fmla="*/ 98531 h 107103"/>
                  <a:gd name="connsiteX6" fmla="*/ 101918 w 111442"/>
                  <a:gd name="connsiteY6" fmla="*/ 99483 h 107103"/>
                  <a:gd name="connsiteX7" fmla="*/ 8573 w 111442"/>
                  <a:gd name="connsiteY7" fmla="*/ 99483 h 107103"/>
                  <a:gd name="connsiteX8" fmla="*/ 7620 w 111442"/>
                  <a:gd name="connsiteY8" fmla="*/ 98531 h 107103"/>
                  <a:gd name="connsiteX9" fmla="*/ 7620 w 111442"/>
                  <a:gd name="connsiteY9" fmla="*/ 87101 h 107103"/>
                  <a:gd name="connsiteX10" fmla="*/ 7620 w 111442"/>
                  <a:gd name="connsiteY10" fmla="*/ 86148 h 107103"/>
                  <a:gd name="connsiteX11" fmla="*/ 953 w 111442"/>
                  <a:gd name="connsiteY11" fmla="*/ 83291 h 107103"/>
                  <a:gd name="connsiteX12" fmla="*/ 0 w 111442"/>
                  <a:gd name="connsiteY12" fmla="*/ 84243 h 107103"/>
                  <a:gd name="connsiteX13" fmla="*/ 0 w 111442"/>
                  <a:gd name="connsiteY13" fmla="*/ 106151 h 107103"/>
                  <a:gd name="connsiteX14" fmla="*/ 953 w 111442"/>
                  <a:gd name="connsiteY14" fmla="*/ 107103 h 107103"/>
                  <a:gd name="connsiteX15" fmla="*/ 110490 w 111442"/>
                  <a:gd name="connsiteY15" fmla="*/ 107103 h 107103"/>
                  <a:gd name="connsiteX16" fmla="*/ 111443 w 111442"/>
                  <a:gd name="connsiteY16" fmla="*/ 106151 h 107103"/>
                  <a:gd name="connsiteX17" fmla="*/ 111443 w 111442"/>
                  <a:gd name="connsiteY17" fmla="*/ 423 h 107103"/>
                  <a:gd name="connsiteX18" fmla="*/ 111443 w 111442"/>
                  <a:gd name="connsiteY18" fmla="*/ 423 h 107103"/>
                  <a:gd name="connsiteX19" fmla="*/ 50483 w 111442"/>
                  <a:gd name="connsiteY19" fmla="*/ 423 h 107103"/>
                  <a:gd name="connsiteX20" fmla="*/ 50483 w 111442"/>
                  <a:gd name="connsiteY20" fmla="*/ 423 h 1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42" h="107103">
                    <a:moveTo>
                      <a:pt x="50483" y="423"/>
                    </a:moveTo>
                    <a:lnTo>
                      <a:pt x="54293" y="7091"/>
                    </a:lnTo>
                    <a:cubicBezTo>
                      <a:pt x="54293" y="7091"/>
                      <a:pt x="54293" y="7091"/>
                      <a:pt x="55245" y="7091"/>
                    </a:cubicBezTo>
                    <a:lnTo>
                      <a:pt x="102870" y="7091"/>
                    </a:lnTo>
                    <a:cubicBezTo>
                      <a:pt x="102870" y="7091"/>
                      <a:pt x="102870" y="7091"/>
                      <a:pt x="102870" y="7091"/>
                    </a:cubicBezTo>
                    <a:lnTo>
                      <a:pt x="102870" y="98531"/>
                    </a:lnTo>
                    <a:cubicBezTo>
                      <a:pt x="102870" y="98531"/>
                      <a:pt x="102870" y="99483"/>
                      <a:pt x="101918" y="99483"/>
                    </a:cubicBezTo>
                    <a:lnTo>
                      <a:pt x="8573" y="99483"/>
                    </a:lnTo>
                    <a:cubicBezTo>
                      <a:pt x="8573" y="99483"/>
                      <a:pt x="7620" y="99483"/>
                      <a:pt x="7620" y="98531"/>
                    </a:cubicBezTo>
                    <a:lnTo>
                      <a:pt x="7620" y="87101"/>
                    </a:lnTo>
                    <a:cubicBezTo>
                      <a:pt x="7620" y="87101"/>
                      <a:pt x="7620" y="86148"/>
                      <a:pt x="7620" y="86148"/>
                    </a:cubicBezTo>
                    <a:cubicBezTo>
                      <a:pt x="5715" y="85196"/>
                      <a:pt x="2858" y="84243"/>
                      <a:pt x="953" y="83291"/>
                    </a:cubicBezTo>
                    <a:cubicBezTo>
                      <a:pt x="953" y="83291"/>
                      <a:pt x="0" y="83291"/>
                      <a:pt x="0" y="84243"/>
                    </a:cubicBezTo>
                    <a:lnTo>
                      <a:pt x="0" y="106151"/>
                    </a:lnTo>
                    <a:cubicBezTo>
                      <a:pt x="0" y="106151"/>
                      <a:pt x="0" y="107103"/>
                      <a:pt x="953" y="107103"/>
                    </a:cubicBezTo>
                    <a:lnTo>
                      <a:pt x="110490" y="107103"/>
                    </a:lnTo>
                    <a:cubicBezTo>
                      <a:pt x="110490" y="107103"/>
                      <a:pt x="111443" y="107103"/>
                      <a:pt x="111443" y="106151"/>
                    </a:cubicBezTo>
                    <a:lnTo>
                      <a:pt x="111443" y="423"/>
                    </a:lnTo>
                    <a:cubicBezTo>
                      <a:pt x="111443" y="423"/>
                      <a:pt x="111443" y="423"/>
                      <a:pt x="111443" y="423"/>
                    </a:cubicBezTo>
                    <a:lnTo>
                      <a:pt x="50483" y="423"/>
                    </a:lnTo>
                    <a:cubicBezTo>
                      <a:pt x="50483" y="-529"/>
                      <a:pt x="50483" y="423"/>
                      <a:pt x="50483" y="423"/>
                    </a:cubicBezTo>
                  </a:path>
                </a:pathLst>
              </a:custGeom>
              <a:solidFill>
                <a:schemeClr val="bg1">
                  <a:lumMod val="50000"/>
                </a:schemeClr>
              </a:solidFill>
              <a:ln w="5373"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B9480596-24E1-4202-9C35-6C64A7921439}"/>
                  </a:ext>
                </a:extLst>
              </p:cNvPr>
              <p:cNvSpPr/>
              <p:nvPr/>
            </p:nvSpPr>
            <p:spPr>
              <a:xfrm>
                <a:off x="4906327" y="3360419"/>
                <a:ext cx="78104" cy="115252"/>
              </a:xfrm>
              <a:custGeom>
                <a:avLst/>
                <a:gdLst>
                  <a:gd name="connsiteX0" fmla="*/ 72390 w 78104"/>
                  <a:gd name="connsiteY0" fmla="*/ 60960 h 115252"/>
                  <a:gd name="connsiteX1" fmla="*/ 39052 w 78104"/>
                  <a:gd name="connsiteY1" fmla="*/ 0 h 115252"/>
                  <a:gd name="connsiteX2" fmla="*/ 5715 w 78104"/>
                  <a:gd name="connsiteY2" fmla="*/ 59055 h 115252"/>
                  <a:gd name="connsiteX3" fmla="*/ 0 w 78104"/>
                  <a:gd name="connsiteY3" fmla="*/ 78105 h 115252"/>
                  <a:gd name="connsiteX4" fmla="*/ 39052 w 78104"/>
                  <a:gd name="connsiteY4" fmla="*/ 115253 h 115252"/>
                  <a:gd name="connsiteX5" fmla="*/ 78105 w 78104"/>
                  <a:gd name="connsiteY5" fmla="*/ 78105 h 115252"/>
                  <a:gd name="connsiteX6" fmla="*/ 74295 w 78104"/>
                  <a:gd name="connsiteY6" fmla="*/ 61913 h 115252"/>
                  <a:gd name="connsiteX7" fmla="*/ 72390 w 78104"/>
                  <a:gd name="connsiteY7" fmla="*/ 609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4" h="115252">
                    <a:moveTo>
                      <a:pt x="72390" y="60960"/>
                    </a:moveTo>
                    <a:lnTo>
                      <a:pt x="39052" y="0"/>
                    </a:lnTo>
                    <a:lnTo>
                      <a:pt x="5715" y="59055"/>
                    </a:lnTo>
                    <a:cubicBezTo>
                      <a:pt x="1905" y="64770"/>
                      <a:pt x="0" y="71438"/>
                      <a:pt x="0" y="78105"/>
                    </a:cubicBezTo>
                    <a:cubicBezTo>
                      <a:pt x="0" y="98108"/>
                      <a:pt x="17145" y="115253"/>
                      <a:pt x="39052" y="115253"/>
                    </a:cubicBezTo>
                    <a:cubicBezTo>
                      <a:pt x="60007" y="115253"/>
                      <a:pt x="78105" y="99060"/>
                      <a:pt x="78105" y="78105"/>
                    </a:cubicBezTo>
                    <a:cubicBezTo>
                      <a:pt x="78105" y="72390"/>
                      <a:pt x="76200" y="66675"/>
                      <a:pt x="74295" y="61913"/>
                    </a:cubicBezTo>
                    <a:lnTo>
                      <a:pt x="72390" y="60960"/>
                    </a:lnTo>
                    <a:close/>
                  </a:path>
                </a:pathLst>
              </a:custGeom>
              <a:solidFill>
                <a:schemeClr val="bg1">
                  <a:lumMod val="85000"/>
                </a:schemeClr>
              </a:solidFill>
              <a:ln w="5373" cap="flat">
                <a:noFill/>
                <a:prstDash val="solid"/>
                <a:miter/>
              </a:ln>
            </p:spPr>
            <p:txBody>
              <a:bodyPr rtlCol="0" anchor="ctr"/>
              <a:lstStyle/>
              <a:p>
                <a:endParaRPr lang="de-DE"/>
              </a:p>
            </p:txBody>
          </p:sp>
        </p:grpSp>
      </p:grpSp>
      <p:sp>
        <p:nvSpPr>
          <p:cNvPr id="79" name="Rechteck 78">
            <a:extLst>
              <a:ext uri="{FF2B5EF4-FFF2-40B4-BE49-F238E27FC236}">
                <a16:creationId xmlns:a16="http://schemas.microsoft.com/office/drawing/2014/main" id="{C4CBED08-D8B8-41DA-AF5A-527AFC305929}"/>
              </a:ext>
            </a:extLst>
          </p:cNvPr>
          <p:cNvSpPr/>
          <p:nvPr/>
        </p:nvSpPr>
        <p:spPr>
          <a:xfrm>
            <a:off x="6523818" y="5102062"/>
            <a:ext cx="501740" cy="307777"/>
          </a:xfrm>
          <a:prstGeom prst="rect">
            <a:avLst/>
          </a:prstGeom>
        </p:spPr>
        <p:txBody>
          <a:bodyPr wrap="none" lIns="0" tIns="0" rIns="0" bIns="0">
            <a:spAutoFit/>
          </a:bodyPr>
          <a:lstStyle/>
          <a:p>
            <a:pPr lvl="0"/>
            <a:r>
              <a:rPr lang="de-DE" sz="1000" dirty="0">
                <a:solidFill>
                  <a:schemeClr val="tx1">
                    <a:lumMod val="75000"/>
                    <a:lumOff val="25000"/>
                  </a:schemeClr>
                </a:solidFill>
              </a:rPr>
              <a:t>Sockel, </a:t>
            </a:r>
            <a:br>
              <a:rPr lang="de-DE" sz="1000" dirty="0">
                <a:solidFill>
                  <a:schemeClr val="tx1">
                    <a:lumMod val="75000"/>
                    <a:lumOff val="25000"/>
                  </a:schemeClr>
                </a:solidFill>
              </a:rPr>
            </a:br>
            <a:r>
              <a:rPr lang="de-DE" sz="1000" dirty="0">
                <a:solidFill>
                  <a:schemeClr val="tx1">
                    <a:lumMod val="75000"/>
                    <a:lumOff val="25000"/>
                  </a:schemeClr>
                </a:solidFill>
              </a:rPr>
              <a:t>gerundet</a:t>
            </a:r>
          </a:p>
        </p:txBody>
      </p:sp>
      <p:sp>
        <p:nvSpPr>
          <p:cNvPr id="80" name="Rechteck 79">
            <a:extLst>
              <a:ext uri="{FF2B5EF4-FFF2-40B4-BE49-F238E27FC236}">
                <a16:creationId xmlns:a16="http://schemas.microsoft.com/office/drawing/2014/main" id="{06BBE68A-910A-4859-9CF6-9D3EC3F2A67B}"/>
              </a:ext>
            </a:extLst>
          </p:cNvPr>
          <p:cNvSpPr/>
          <p:nvPr/>
        </p:nvSpPr>
        <p:spPr>
          <a:xfrm>
            <a:off x="4123361" y="5924762"/>
            <a:ext cx="807913" cy="307777"/>
          </a:xfrm>
          <a:prstGeom prst="rect">
            <a:avLst/>
          </a:prstGeom>
        </p:spPr>
        <p:txBody>
          <a:bodyPr wrap="none" lIns="0" tIns="0" rIns="0" bIns="0">
            <a:spAutoFit/>
          </a:bodyPr>
          <a:lstStyle/>
          <a:p>
            <a:pPr lvl="0"/>
            <a:r>
              <a:rPr lang="de-DE" sz="1000" dirty="0">
                <a:solidFill>
                  <a:schemeClr val="tx1">
                    <a:lumMod val="75000"/>
                    <a:lumOff val="25000"/>
                  </a:schemeClr>
                </a:solidFill>
              </a:rPr>
              <a:t>Treppenfliese </a:t>
            </a:r>
            <a:br>
              <a:rPr lang="de-DE" sz="1000" dirty="0">
                <a:solidFill>
                  <a:schemeClr val="tx1">
                    <a:lumMod val="75000"/>
                    <a:lumOff val="25000"/>
                  </a:schemeClr>
                </a:solidFill>
              </a:rPr>
            </a:br>
            <a:r>
              <a:rPr lang="de-DE" sz="1000" dirty="0" err="1">
                <a:solidFill>
                  <a:schemeClr val="tx1">
                    <a:lumMod val="75000"/>
                    <a:lumOff val="25000"/>
                  </a:schemeClr>
                </a:solidFill>
              </a:rPr>
              <a:t>rilliert</a:t>
            </a:r>
            <a:r>
              <a:rPr lang="de-DE" sz="1000" dirty="0">
                <a:solidFill>
                  <a:schemeClr val="tx1">
                    <a:lumMod val="75000"/>
                    <a:lumOff val="25000"/>
                  </a:schemeClr>
                </a:solidFill>
              </a:rPr>
              <a:t>*</a:t>
            </a:r>
          </a:p>
        </p:txBody>
      </p:sp>
      <p:sp>
        <p:nvSpPr>
          <p:cNvPr id="81" name="Textplatzhalter 13">
            <a:extLst>
              <a:ext uri="{FF2B5EF4-FFF2-40B4-BE49-F238E27FC236}">
                <a16:creationId xmlns:a16="http://schemas.microsoft.com/office/drawing/2014/main" id="{A0FD6B8D-53A1-44BC-9D45-03FA4996E424}"/>
              </a:ext>
            </a:extLst>
          </p:cNvPr>
          <p:cNvSpPr txBox="1">
            <a:spLocks/>
          </p:cNvSpPr>
          <p:nvPr/>
        </p:nvSpPr>
        <p:spPr bwMode="auto">
          <a:xfrm>
            <a:off x="3546170" y="4219431"/>
            <a:ext cx="27431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5600" tIns="0" rIns="0" bIns="0" numCol="1" anchor="ctr" anchorCtr="0" compatLnSpc="1">
            <a:prstTxWarp prst="textNoShape">
              <a:avLst/>
            </a:prstTxWarp>
            <a:noAutofit/>
          </a:bodyPr>
          <a:lstStyle>
            <a:lvl1pPr marL="0" indent="0" algn="l" rtl="0" eaLnBrk="1" fontAlgn="base" hangingPunct="1">
              <a:spcBef>
                <a:spcPct val="0"/>
              </a:spcBef>
              <a:spcAft>
                <a:spcPts val="400"/>
              </a:spcAft>
              <a:buFontTx/>
              <a:buNone/>
              <a:defRPr sz="1800" b="0" i="0" kern="1200">
                <a:solidFill>
                  <a:schemeClr val="bg1">
                    <a:lumMod val="50000"/>
                  </a:schemeClr>
                </a:solidFill>
                <a:latin typeface="+mn-lt"/>
                <a:ea typeface="ＭＳ Ｐゴシック" pitchFamily="34" charset="-128"/>
                <a:cs typeface="ＭＳ Ｐゴシック" pitchFamily="4" charset="-128"/>
              </a:defRPr>
            </a:lvl1pPr>
            <a:lvl2pPr marL="539750" indent="-1619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2pPr>
            <a:lvl3pPr marL="893763" indent="-174625" algn="l" rtl="0" eaLnBrk="1" fontAlgn="base" hangingPunct="1">
              <a:spcBef>
                <a:spcPct val="20000"/>
              </a:spcBef>
              <a:spcAft>
                <a:spcPct val="0"/>
              </a:spcAft>
              <a:buFont typeface="Symbol" pitchFamily="18" charset="2"/>
              <a:buChar char="-"/>
              <a:defRPr sz="1400" kern="1200">
                <a:solidFill>
                  <a:srgbClr val="544D4D"/>
                </a:solidFill>
                <a:latin typeface="+mn-lt"/>
                <a:ea typeface="ＭＳ Ｐゴシック" pitchFamily="34" charset="-128"/>
                <a:cs typeface="+mn-cs"/>
              </a:defRPr>
            </a:lvl3pPr>
            <a:lvl4pPr marL="1663700"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4pPr>
            <a:lvl5pPr marL="2071688" indent="-228600" algn="l" rtl="0" eaLnBrk="1" fontAlgn="base" hangingPunct="1">
              <a:spcBef>
                <a:spcPct val="20000"/>
              </a:spcBef>
              <a:spcAft>
                <a:spcPct val="0"/>
              </a:spcAft>
              <a:buFont typeface="Arial" charset="0"/>
              <a:buChar char="»"/>
              <a:defRPr sz="1600" kern="1200">
                <a:solidFill>
                  <a:srgbClr val="544D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a:t>SONDERFORMATE</a:t>
            </a:r>
            <a:endParaRPr lang="de-DE" dirty="0"/>
          </a:p>
        </p:txBody>
      </p:sp>
    </p:spTree>
    <p:extLst>
      <p:ext uri="{BB962C8B-B14F-4D97-AF65-F5344CB8AC3E}">
        <p14:creationId xmlns:p14="http://schemas.microsoft.com/office/powerpoint/2010/main" val="26559408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Boden, drinnen, Wand, Gebäude enthält.&#10;&#10;Automatisch generierte Beschreibung">
            <a:extLst>
              <a:ext uri="{FF2B5EF4-FFF2-40B4-BE49-F238E27FC236}">
                <a16:creationId xmlns:a16="http://schemas.microsoft.com/office/drawing/2014/main" id="{4E5554FD-47A9-42A4-A4DE-E83AC1EB1348}"/>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D9F4E986-BE4E-4B87-8BA4-06C320857203}"/>
              </a:ext>
            </a:extLst>
          </p:cNvPr>
          <p:cNvSpPr>
            <a:spLocks noGrp="1"/>
          </p:cNvSpPr>
          <p:nvPr>
            <p:ph type="title"/>
          </p:nvPr>
        </p:nvSpPr>
        <p:spPr/>
        <p:txBody>
          <a:bodyPr/>
          <a:lstStyle/>
          <a:p>
            <a:r>
              <a:rPr lang="de-DE" dirty="0"/>
              <a:t>ASCONA</a:t>
            </a:r>
            <a:br>
              <a:rPr lang="de-DE" dirty="0"/>
            </a:br>
            <a:r>
              <a:rPr lang="de-DE" sz="1400" b="0" i="0" u="none" strike="noStrike" baseline="0" dirty="0">
                <a:solidFill>
                  <a:srgbClr val="333333"/>
                </a:solidFill>
                <a:latin typeface="HelveticaNeueLTPro-ThEx"/>
              </a:rPr>
              <a:t>Natürlich. Modern. Vielseitig</a:t>
            </a:r>
            <a:r>
              <a:rPr lang="de-DE" sz="1800" b="0" i="0" u="none" strike="noStrike" baseline="0" dirty="0">
                <a:solidFill>
                  <a:srgbClr val="333333"/>
                </a:solidFill>
                <a:latin typeface="HelveticaNeueLTPro-ThEx"/>
              </a:rPr>
              <a:t>.</a:t>
            </a:r>
            <a:endParaRPr lang="de-DE" dirty="0"/>
          </a:p>
        </p:txBody>
      </p:sp>
    </p:spTree>
    <p:extLst>
      <p:ext uri="{BB962C8B-B14F-4D97-AF65-F5344CB8AC3E}">
        <p14:creationId xmlns:p14="http://schemas.microsoft.com/office/powerpoint/2010/main" val="224795278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ST">
  <a:themeElements>
    <a:clrScheme name="DST">
      <a:dk1>
        <a:srgbClr val="171515"/>
      </a:dk1>
      <a:lt1>
        <a:sysClr val="window" lastClr="FFFFFF"/>
      </a:lt1>
      <a:dk2>
        <a:srgbClr val="A5A7AB"/>
      </a:dk2>
      <a:lt2>
        <a:srgbClr val="FFFFFF"/>
      </a:lt2>
      <a:accent1>
        <a:srgbClr val="C4B5B0"/>
      </a:accent1>
      <a:accent2>
        <a:srgbClr val="8E996F"/>
      </a:accent2>
      <a:accent3>
        <a:srgbClr val="642423"/>
      </a:accent3>
      <a:accent4>
        <a:srgbClr val="404881"/>
      </a:accent4>
      <a:accent5>
        <a:srgbClr val="538EBE"/>
      </a:accent5>
      <a:accent6>
        <a:srgbClr val="FF6639"/>
      </a:accent6>
      <a:hlink>
        <a:srgbClr val="000000"/>
      </a:hlink>
      <a:folHlink>
        <a:srgbClr val="000000"/>
      </a:folHlink>
    </a:clrScheme>
    <a:fontScheme name="Benutzerdefiniert 2">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28575">
          <a:solidFill>
            <a:schemeClr val="bg1">
              <a:lumMod val="7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DST</Template>
  <TotalTime>0</TotalTime>
  <Words>2199</Words>
  <Application>Microsoft Office PowerPoint</Application>
  <PresentationFormat>Bildschirmpräsentation (4:3)</PresentationFormat>
  <Paragraphs>578</Paragraphs>
  <Slides>74</Slides>
  <Notes>12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74</vt:i4>
      </vt:variant>
    </vt:vector>
  </HeadingPairs>
  <TitlesOfParts>
    <vt:vector size="80" baseType="lpstr">
      <vt:lpstr>ＭＳ Ｐゴシック</vt:lpstr>
      <vt:lpstr>Arial</vt:lpstr>
      <vt:lpstr>Calibri</vt:lpstr>
      <vt:lpstr>HelveticaNeueLTPro-ThEx</vt:lpstr>
      <vt:lpstr>Symbol</vt:lpstr>
      <vt:lpstr>DST</vt:lpstr>
      <vt:lpstr>UPDATE 2022</vt:lpstr>
      <vt:lpstr>ARUBA Sehnsucht nach Schönheit und Natur.</vt:lpstr>
      <vt:lpstr>ARUBA</vt:lpstr>
      <vt:lpstr>ARUBA</vt:lpstr>
      <vt:lpstr>ARUBA</vt:lpstr>
      <vt:lpstr>ARUBA</vt:lpstr>
      <vt:lpstr>ARUBA WAND- UND DEKORFLIESE</vt:lpstr>
      <vt:lpstr>ARUBA BODENFLIESE</vt:lpstr>
      <vt:lpstr>ASCONA Natürlich. Modern. Vielseitig.</vt:lpstr>
      <vt:lpstr>ASCONA</vt:lpstr>
      <vt:lpstr>ASCONA</vt:lpstr>
      <vt:lpstr>ASCONA</vt:lpstr>
      <vt:lpstr>ASCONA</vt:lpstr>
      <vt:lpstr>ASCONA</vt:lpstr>
      <vt:lpstr>ASCONA</vt:lpstr>
      <vt:lpstr>ASCONA</vt:lpstr>
      <vt:lpstr>ASCONA / MARBLE + MORE</vt:lpstr>
      <vt:lpstr>ASCONA</vt:lpstr>
      <vt:lpstr>ASCONA BODENFLIESE</vt:lpstr>
      <vt:lpstr>ASCONA BODENFLIESE</vt:lpstr>
      <vt:lpstr>ASCONA BODENFLIESE</vt:lpstr>
      <vt:lpstr>ASCONA BODENFLIESE</vt:lpstr>
      <vt:lpstr>ASCONA BODENFLIESE</vt:lpstr>
      <vt:lpstr>ASCONA WANDFLIESEN</vt:lpstr>
      <vt:lpstr>JASBA-CLARA Zarte Muster, sanfte Akzente.</vt:lpstr>
      <vt:lpstr>JASBA-CLARA</vt:lpstr>
      <vt:lpstr>JASBA-CLARA</vt:lpstr>
      <vt:lpstr>JASBA-CLARA</vt:lpstr>
      <vt:lpstr>JASBA-CLARA</vt:lpstr>
      <vt:lpstr>JASBA-CLARA</vt:lpstr>
      <vt:lpstr>JASBA-CLARA WANDFLIESE</vt:lpstr>
      <vt:lpstr>JASBA-CLARA WANDFLIESE</vt:lpstr>
      <vt:lpstr>JASBA - SENJA PURE Nordische Klarheit im Vintage-Stil.</vt:lpstr>
      <vt:lpstr>JASBA - SENJA PURE </vt:lpstr>
      <vt:lpstr>JASBA - SENJA PURE </vt:lpstr>
      <vt:lpstr>PowerPoint-Präsentation</vt:lpstr>
      <vt:lpstr>JASBA - SENJA PURE </vt:lpstr>
      <vt:lpstr>JASBA - SENJA PURE </vt:lpstr>
      <vt:lpstr>JASBA - SENJA PURE WAND- UND BODENFLIESE</vt:lpstr>
      <vt:lpstr>JASBA - SENJA PURE WAND- UND BODENFLIESE</vt:lpstr>
      <vt:lpstr>JASBA - SENJA PURE WANDFLIESE</vt:lpstr>
      <vt:lpstr>KARL </vt:lpstr>
      <vt:lpstr>KARL Ein Original, modern und  spannend interpretiert.</vt:lpstr>
      <vt:lpstr>KARL</vt:lpstr>
      <vt:lpstr>KARL</vt:lpstr>
      <vt:lpstr>KARL</vt:lpstr>
      <vt:lpstr>KARL</vt:lpstr>
      <vt:lpstr>KARL</vt:lpstr>
      <vt:lpstr>KARL WANDFLIESE</vt:lpstr>
      <vt:lpstr>KARL WANDFLIESE</vt:lpstr>
      <vt:lpstr>KARL WANDFLIESE</vt:lpstr>
      <vt:lpstr>MARBLE + MORE Die Schönheit von Stein in  all ihren Nuancen.</vt:lpstr>
      <vt:lpstr>MARBLE + MORE</vt:lpstr>
      <vt:lpstr>MARBLE + MORE</vt:lpstr>
      <vt:lpstr>MARBLE + MORE</vt:lpstr>
      <vt:lpstr>MARBLE + MORE</vt:lpstr>
      <vt:lpstr>MARBLE + MORE</vt:lpstr>
      <vt:lpstr>MARBLE + MORE</vt:lpstr>
      <vt:lpstr>SOLID ROCK Kräftig, markant und ausdrucksstark.</vt:lpstr>
      <vt:lpstr>SOLID ROCK </vt:lpstr>
      <vt:lpstr>SOLID ROCK</vt:lpstr>
      <vt:lpstr>SOLID ROCK</vt:lpstr>
      <vt:lpstr>SOLID ROCK</vt:lpstr>
      <vt:lpstr>SOLID ROCK WAND- UND BODENFLIESE</vt:lpstr>
      <vt:lpstr>SOLID ROCK WAND- UND BODENFLIESE</vt:lpstr>
      <vt:lpstr>SOLID ROCK WAND- UND BODENFLIESE</vt:lpstr>
      <vt:lpstr>ERGÄNZUNGEN</vt:lpstr>
      <vt:lpstr>STREETLIFE BODENFLIESE</vt:lpstr>
      <vt:lpstr>CRAFT EXTENDED</vt:lpstr>
      <vt:lpstr>CRAFT EXTENDED </vt:lpstr>
      <vt:lpstr>FRESH</vt:lpstr>
      <vt:lpstr>FRESH</vt:lpstr>
      <vt:lpstr>FRESH</vt:lpstr>
      <vt:lpstr>VIELEN DANK FÜR IHRE ZEIT!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Ulrich Stephan</dc:creator>
  <cp:lastModifiedBy>Schulze, Christoph</cp:lastModifiedBy>
  <cp:revision>181</cp:revision>
  <dcterms:created xsi:type="dcterms:W3CDTF">2016-11-15T09:39:43Z</dcterms:created>
  <dcterms:modified xsi:type="dcterms:W3CDTF">2021-11-19T11:31:46Z</dcterms:modified>
</cp:coreProperties>
</file>